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2.jpe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7" name="Shape 5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3" name="Shape 5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Hi Everyone,</a:t>
            </a:r>
          </a:p>
          <a:p>
            <a:pPr>
              <a:defRPr sz="1100"/>
            </a:pPr>
            <a:r>
              <a:t>Good Morning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Before we start with the presentation today, I would like to share a small recital.</a:t>
            </a:r>
          </a:p>
          <a:p>
            <a:pPr>
              <a:defRPr sz="1100"/>
            </a:pPr>
            <a:r>
              <a:t>We have been a part of Publicis Sapient for almost 3months now, and there is this fact that everyone of us would agree upon.</a:t>
            </a:r>
          </a:p>
          <a:p>
            <a:pPr>
              <a:defRPr sz="1100"/>
            </a:pPr>
            <a:r>
              <a:t>We all started as fresh graduates, underwent 5weeks or so of rigorous training followed by what…5 weeks now of a Hands On project, and what has transpired in these days is a fact that we all are really proud of. A transformation from someone who could code, to someone who can not only code, but add value to everything he does.</a:t>
            </a:r>
          </a:p>
          <a:p>
            <a:pPr>
              <a:defRPr sz="1100"/>
            </a:pPr>
            <a:r>
              <a:t>So have we succeeded at becoming a Product engineer?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Hi, I am Rajat, a small part of our big team here.</a:t>
            </a:r>
          </a:p>
          <a:p>
            <a:pPr>
              <a:defRPr sz="1100"/>
            </a:pPr>
            <a:r>
              <a:t>I am here with my colleagues Aman and Chinmay and we are here to give you a walkthrough of our Transformation, our Journey and the project we have been working for sometime now.</a:t>
            </a:r>
          </a:p>
          <a:p>
            <a:pPr>
              <a:defRPr sz="1100"/>
            </a:pPr>
          </a:p>
          <a:p>
            <a:pPr>
              <a:defRPr sz="1100"/>
            </a:pPr>
            <a:r>
              <a:t> </a:t>
            </a:r>
          </a:p>
          <a:p>
            <a:pPr>
              <a:defRPr sz="1100"/>
            </a:pPr>
          </a:p>
          <a:p>
            <a:pPr>
              <a:defRPr sz="1100"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19" name="Shape 7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Implementation -&gt;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25" name="Shape 7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Time – 2 mins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8" name="Shape 7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Time – 1 min</a:t>
            </a:r>
          </a:p>
          <a:p>
            <a:pPr>
              <a:defRPr sz="1100"/>
            </a:pPr>
            <a:r>
              <a:t>Java</a:t>
            </a:r>
          </a:p>
          <a:p>
            <a:pPr>
              <a:defRPr sz="1100"/>
            </a:pPr>
            <a:r>
              <a:t>Maven</a:t>
            </a:r>
          </a:p>
          <a:p>
            <a:pPr>
              <a:defRPr sz="1100"/>
            </a:pPr>
            <a:r>
              <a:t>DropWizard</a:t>
            </a:r>
          </a:p>
          <a:p>
            <a:pPr>
              <a:defRPr sz="1100"/>
            </a:pPr>
            <a:r>
              <a:t>MySQL</a:t>
            </a:r>
          </a:p>
          <a:p>
            <a:pPr>
              <a:defRPr sz="1100"/>
            </a:pPr>
            <a:r>
              <a:t>Jersey</a:t>
            </a:r>
          </a:p>
          <a:p>
            <a:pPr>
              <a:defRPr sz="1100"/>
            </a:pPr>
            <a:r>
              <a:t>GitHub</a:t>
            </a:r>
          </a:p>
          <a:p>
            <a:pPr>
              <a:defRPr sz="1100"/>
            </a:pPr>
            <a:r>
              <a:t>Postman / ARC (Check it)</a:t>
            </a:r>
          </a:p>
          <a:p>
            <a:pPr>
              <a:defRPr sz="1100"/>
            </a:pPr>
            <a:r>
              <a:t>StarUML / Dia / Lucid Charts</a:t>
            </a:r>
          </a:p>
          <a:p>
            <a:pPr>
              <a:defRPr sz="1100"/>
            </a:pPr>
            <a:r>
              <a:t>List</a:t>
            </a:r>
          </a:p>
          <a:p>
            <a:pPr>
              <a:defRPr sz="1100"/>
            </a:pPr>
            <a:r>
              <a:t>Design</a:t>
            </a:r>
          </a:p>
          <a:p>
            <a:pPr>
              <a:defRPr sz="1100"/>
            </a:pPr>
            <a:r>
              <a:t>Backend</a:t>
            </a:r>
          </a:p>
          <a:p>
            <a:pPr>
              <a:defRPr sz="1100"/>
            </a:pPr>
            <a:r>
              <a:t>Testing</a:t>
            </a:r>
          </a:p>
          <a:p>
            <a:pPr>
              <a:defRPr sz="1100"/>
            </a:pPr>
            <a:r>
              <a:t>Tools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93" name="Shape 8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Time – 2 mins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Shape 90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01" name="Shape 90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Time – 1 min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Shape 9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5" name="Shape 9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n-tier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Shape 9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1" name="Shape 9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Time –</a:t>
            </a:r>
          </a:p>
          <a:p>
            <a:pPr>
              <a:defRPr sz="1100"/>
            </a:pPr>
            <a:r>
              <a:t>Architecture – 5 mins</a:t>
            </a:r>
          </a:p>
          <a:p>
            <a:pPr>
              <a:defRPr sz="1100"/>
            </a:pPr>
            <a:r>
              <a:t>NFR Dashboard – 3 mins</a:t>
            </a:r>
          </a:p>
          <a:p>
            <a:pPr>
              <a:defRPr sz="1100"/>
            </a:pPr>
            <a:r>
              <a:t>Demo – 10 mins </a:t>
            </a:r>
          </a:p>
          <a:p>
            <a:pPr>
              <a:defRPr sz="1100"/>
            </a:pPr>
            <a:r>
              <a:t>    1. Show the Responsiveness and Wave tool first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Shape 9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37" name="Shape 9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Time - ?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2" name="Shape 9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Time – After this show the testimonial video. 1 min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9" name="Shape 5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Time – 1 min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5" name="Shape 5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Time - 2 mins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9" name="Shape 6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Time – 1 min</a:t>
            </a:r>
          </a:p>
          <a:p>
            <a:pPr>
              <a:defRPr sz="1100"/>
            </a:pPr>
            <a:r>
              <a:t>Swati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5" name="Shape 6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Time – 2 mins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9" name="Shape 6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Name alongwith responsibilities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65" name="Shape 6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Time – 3 mins	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5" name="Shape 6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User satisfaction and brand value</a:t>
            </a:r>
          </a:p>
          <a:p>
            <a:pPr>
              <a:defRPr sz="1100"/>
            </a:pPr>
            <a:r>
              <a:t>Problem Statement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03" name="Shape 7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pPr/>
            <a:r>
              <a:t>Time – 5 mins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xx%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55;p14" descr="Google Shape;55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08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Text"/>
          <p:cNvSpPr txBox="1"/>
          <p:nvPr>
            <p:ph type="title"/>
          </p:nvPr>
        </p:nvSpPr>
        <p:spPr>
          <a:xfrm>
            <a:off x="514482" y="2076949"/>
            <a:ext cx="8115129" cy="150042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6" name="Body Level One…"/>
          <p:cNvSpPr txBox="1"/>
          <p:nvPr>
            <p:ph type="body" sz="quarter" idx="1"/>
          </p:nvPr>
        </p:nvSpPr>
        <p:spPr>
          <a:xfrm>
            <a:off x="514482" y="2304999"/>
            <a:ext cx="8115129" cy="861053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lnSpc>
                <a:spcPct val="110000"/>
              </a:lnSpc>
              <a:buClrTx/>
              <a:buSzTx/>
              <a:buFontTx/>
              <a:buNone/>
              <a:defRPr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228600" indent="387350">
              <a:lnSpc>
                <a:spcPct val="110000"/>
              </a:lnSpc>
              <a:buClrTx/>
              <a:buSzTx/>
              <a:buFontTx/>
              <a:buNone/>
              <a:defRPr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228600" indent="844550">
              <a:lnSpc>
                <a:spcPct val="110000"/>
              </a:lnSpc>
              <a:buClrTx/>
              <a:buSzTx/>
              <a:buFontTx/>
              <a:buNone/>
              <a:defRPr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228600" indent="1301750">
              <a:lnSpc>
                <a:spcPct val="110000"/>
              </a:lnSpc>
              <a:buClrTx/>
              <a:buSzTx/>
              <a:buFontTx/>
              <a:buNone/>
              <a:defRPr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" indent="1758950">
              <a:lnSpc>
                <a:spcPct val="110000"/>
              </a:lnSpc>
              <a:buClrTx/>
              <a:buSzTx/>
              <a:buFontTx/>
              <a:buNone/>
              <a:defRPr sz="26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Google Shape;60;p15"/>
          <p:cNvSpPr/>
          <p:nvPr/>
        </p:nvSpPr>
        <p:spPr>
          <a:xfrm>
            <a:off x="7842401" y="1"/>
            <a:ext cx="787210" cy="5143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3875" y="0"/>
                </a:lnTo>
                <a:lnTo>
                  <a:pt x="6885" y="899"/>
                </a:lnTo>
                <a:cubicBezTo>
                  <a:pt x="16315" y="3895"/>
                  <a:pt x="21600" y="7253"/>
                  <a:pt x="21600" y="10800"/>
                </a:cubicBezTo>
                <a:cubicBezTo>
                  <a:pt x="21600" y="14347"/>
                  <a:pt x="16315" y="17705"/>
                  <a:pt x="6885" y="20701"/>
                </a:cubicBezTo>
                <a:lnTo>
                  <a:pt x="3875" y="21600"/>
                </a:lnTo>
                <a:lnTo>
                  <a:pt x="0" y="21600"/>
                </a:lnTo>
                <a:lnTo>
                  <a:pt x="611" y="21437"/>
                </a:lnTo>
                <a:cubicBezTo>
                  <a:pt x="11837" y="18275"/>
                  <a:pt x="18213" y="14652"/>
                  <a:pt x="18213" y="10800"/>
                </a:cubicBezTo>
                <a:cubicBezTo>
                  <a:pt x="18213" y="6948"/>
                  <a:pt x="11837" y="3325"/>
                  <a:pt x="611" y="163"/>
                </a:cubicBezTo>
                <a:close/>
              </a:path>
            </a:pathLst>
          </a:custGeom>
          <a:solidFill>
            <a:srgbClr val="FE414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itle Text"/>
          <p:cNvSpPr txBox="1"/>
          <p:nvPr>
            <p:ph type="title"/>
          </p:nvPr>
        </p:nvSpPr>
        <p:spPr>
          <a:xfrm>
            <a:off x="514350" y="514350"/>
            <a:ext cx="8113015" cy="562356"/>
          </a:xfrm>
          <a:prstGeom prst="rect">
            <a:avLst/>
          </a:prstGeom>
        </p:spPr>
        <p:txBody>
          <a:bodyPr lIns="0" tIns="0" rIns="0" bIns="0"/>
          <a:lstStyle>
            <a:lvl1pPr>
              <a:defRPr sz="1700"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Half circle image: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67;p17"/>
          <p:cNvSpPr/>
          <p:nvPr>
            <p:ph type="pic" idx="21"/>
          </p:nvPr>
        </p:nvSpPr>
        <p:spPr>
          <a:xfrm>
            <a:off x="4711446" y="0"/>
            <a:ext cx="4432554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Title Text"/>
          <p:cNvSpPr txBox="1"/>
          <p:nvPr>
            <p:ph type="title"/>
          </p:nvPr>
        </p:nvSpPr>
        <p:spPr>
          <a:xfrm>
            <a:off x="514350" y="665226"/>
            <a:ext cx="3915918" cy="85595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1700"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5" name="Body Level One…"/>
          <p:cNvSpPr txBox="1"/>
          <p:nvPr>
            <p:ph type="body" sz="half" idx="1"/>
          </p:nvPr>
        </p:nvSpPr>
        <p:spPr>
          <a:xfrm>
            <a:off x="514350" y="1778809"/>
            <a:ext cx="3915918" cy="2699466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lnSpc>
                <a:spcPct val="157142"/>
              </a:lnSpc>
              <a:spcBef>
                <a:spcPts val="800"/>
              </a:spcBef>
              <a:buClrTx/>
              <a:buSzTx/>
              <a:buFontTx/>
              <a:buNone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indent="-317500">
              <a:lnSpc>
                <a:spcPct val="157142"/>
              </a:lnSpc>
              <a:spcBef>
                <a:spcPts val="800"/>
              </a:spcBef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indent="-317500">
              <a:lnSpc>
                <a:spcPct val="157142"/>
              </a:lnSpc>
              <a:spcBef>
                <a:spcPts val="800"/>
              </a:spcBef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indent="-317500">
              <a:lnSpc>
                <a:spcPct val="157142"/>
              </a:lnSpc>
              <a:spcBef>
                <a:spcPts val="800"/>
              </a:spcBef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indent="-317500">
              <a:lnSpc>
                <a:spcPct val="157142"/>
              </a:lnSpc>
              <a:spcBef>
                <a:spcPts val="800"/>
              </a:spcBef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rand Mark — Negativ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71;p18" descr="Google Shape;71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ize — Red">
    <p:bg>
      <p:bgPr>
        <a:solidFill>
          <a:srgbClr val="FE41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Text"/>
          <p:cNvSpPr txBox="1"/>
          <p:nvPr>
            <p:ph type="title"/>
          </p:nvPr>
        </p:nvSpPr>
        <p:spPr>
          <a:xfrm>
            <a:off x="1009956" y="2069570"/>
            <a:ext cx="7121802" cy="100436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lnSpc>
                <a:spcPct val="110000"/>
              </a:lnSpc>
              <a:defRPr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2" name="Google Shape;79;p20"/>
          <p:cNvSpPr/>
          <p:nvPr/>
        </p:nvSpPr>
        <p:spPr>
          <a:xfrm>
            <a:off x="2770632" y="771525"/>
            <a:ext cx="3600451" cy="360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1191"/>
                </a:moveTo>
                <a:cubicBezTo>
                  <a:pt x="5493" y="1191"/>
                  <a:pt x="1191" y="5493"/>
                  <a:pt x="1191" y="10800"/>
                </a:cubicBezTo>
                <a:cubicBezTo>
                  <a:pt x="1191" y="16107"/>
                  <a:pt x="5493" y="20409"/>
                  <a:pt x="10800" y="20409"/>
                </a:cubicBezTo>
                <a:cubicBezTo>
                  <a:pt x="16107" y="20409"/>
                  <a:pt x="20409" y="16107"/>
                  <a:pt x="20409" y="10800"/>
                </a:cubicBezTo>
                <a:cubicBezTo>
                  <a:pt x="20409" y="5493"/>
                  <a:pt x="16107" y="1191"/>
                  <a:pt x="10800" y="1191"/>
                </a:cubicBezTo>
                <a:close/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</p:txBody>
      </p:sp>
      <p:sp>
        <p:nvSpPr>
          <p:cNvPr id="153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oice — Red">
    <p:bg>
      <p:bgPr>
        <a:solidFill>
          <a:srgbClr val="FE41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Text"/>
          <p:cNvSpPr txBox="1"/>
          <p:nvPr>
            <p:ph type="title"/>
          </p:nvPr>
        </p:nvSpPr>
        <p:spPr>
          <a:xfrm>
            <a:off x="1215008" y="2098326"/>
            <a:ext cx="6713983" cy="946847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lnSpc>
                <a:spcPct val="110000"/>
              </a:lnSpc>
              <a:defRPr sz="32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oice — Black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Text"/>
          <p:cNvSpPr txBox="1"/>
          <p:nvPr>
            <p:ph type="title"/>
          </p:nvPr>
        </p:nvSpPr>
        <p:spPr>
          <a:xfrm>
            <a:off x="1215008" y="2098326"/>
            <a:ext cx="6713983" cy="946847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lnSpc>
                <a:spcPct val="110000"/>
              </a:lnSpc>
              <a:defRPr sz="32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oice — Blue">
    <p:bg>
      <p:bgPr>
        <a:solidFill>
          <a:srgbClr val="079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Text"/>
          <p:cNvSpPr txBox="1"/>
          <p:nvPr>
            <p:ph type="title"/>
          </p:nvPr>
        </p:nvSpPr>
        <p:spPr>
          <a:xfrm>
            <a:off x="1215008" y="2098326"/>
            <a:ext cx="6713983" cy="946847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lnSpc>
                <a:spcPct val="110000"/>
              </a:lnSpc>
              <a:defRPr sz="32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7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oice 2 — Black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Text"/>
          <p:cNvSpPr txBox="1"/>
          <p:nvPr>
            <p:ph type="title"/>
          </p:nvPr>
        </p:nvSpPr>
        <p:spPr>
          <a:xfrm>
            <a:off x="1215008" y="1133687"/>
            <a:ext cx="6713983" cy="287612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lnSpc>
                <a:spcPct val="120000"/>
              </a:lnSpc>
              <a:defRPr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5" name="Google Shape;92;p24"/>
          <p:cNvSpPr/>
          <p:nvPr/>
        </p:nvSpPr>
        <p:spPr>
          <a:xfrm>
            <a:off x="1098422" y="0"/>
            <a:ext cx="6947155" cy="5143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523" y="0"/>
                </a:moveTo>
                <a:lnTo>
                  <a:pt x="18060" y="0"/>
                </a:lnTo>
                <a:lnTo>
                  <a:pt x="18062" y="2"/>
                </a:lnTo>
                <a:cubicBezTo>
                  <a:pt x="20235" y="2671"/>
                  <a:pt x="21600" y="6520"/>
                  <a:pt x="21600" y="10800"/>
                </a:cubicBezTo>
                <a:cubicBezTo>
                  <a:pt x="21600" y="15080"/>
                  <a:pt x="20235" y="18929"/>
                  <a:pt x="18062" y="21598"/>
                </a:cubicBezTo>
                <a:lnTo>
                  <a:pt x="18060" y="21600"/>
                </a:lnTo>
                <a:lnTo>
                  <a:pt x="17523" y="21600"/>
                </a:lnTo>
                <a:lnTo>
                  <a:pt x="17825" y="21246"/>
                </a:lnTo>
                <a:cubicBezTo>
                  <a:pt x="19928" y="18664"/>
                  <a:pt x="21248" y="14940"/>
                  <a:pt x="21248" y="10800"/>
                </a:cubicBezTo>
                <a:cubicBezTo>
                  <a:pt x="21248" y="6660"/>
                  <a:pt x="19928" y="2936"/>
                  <a:pt x="17825" y="354"/>
                </a:cubicBezTo>
                <a:close/>
                <a:moveTo>
                  <a:pt x="3540" y="0"/>
                </a:moveTo>
                <a:lnTo>
                  <a:pt x="4077" y="0"/>
                </a:lnTo>
                <a:lnTo>
                  <a:pt x="3775" y="354"/>
                </a:lnTo>
                <a:cubicBezTo>
                  <a:pt x="1672" y="2936"/>
                  <a:pt x="352" y="6660"/>
                  <a:pt x="352" y="10800"/>
                </a:cubicBezTo>
                <a:cubicBezTo>
                  <a:pt x="352" y="14940"/>
                  <a:pt x="1672" y="18664"/>
                  <a:pt x="3775" y="21246"/>
                </a:cubicBezTo>
                <a:lnTo>
                  <a:pt x="4077" y="21600"/>
                </a:lnTo>
                <a:lnTo>
                  <a:pt x="3540" y="21600"/>
                </a:lnTo>
                <a:lnTo>
                  <a:pt x="3538" y="21598"/>
                </a:lnTo>
                <a:cubicBezTo>
                  <a:pt x="1365" y="18929"/>
                  <a:pt x="0" y="15080"/>
                  <a:pt x="0" y="10800"/>
                </a:cubicBezTo>
                <a:cubicBezTo>
                  <a:pt x="0" y="6520"/>
                  <a:pt x="1365" y="2671"/>
                  <a:pt x="3538" y="2"/>
                </a:cubicBezTo>
                <a:close/>
              </a:path>
            </a:pathLst>
          </a:custGeom>
          <a:solidFill>
            <a:srgbClr val="FE414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oice 2 — Red">
    <p:bg>
      <p:bgPr>
        <a:solidFill>
          <a:srgbClr val="FE41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Text"/>
          <p:cNvSpPr txBox="1"/>
          <p:nvPr>
            <p:ph type="title"/>
          </p:nvPr>
        </p:nvSpPr>
        <p:spPr>
          <a:xfrm>
            <a:off x="1215008" y="1133687"/>
            <a:ext cx="6713983" cy="287612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lnSpc>
                <a:spcPct val="120000"/>
              </a:lnSpc>
              <a:defRPr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4" name="Google Shape;96;p25"/>
          <p:cNvSpPr/>
          <p:nvPr/>
        </p:nvSpPr>
        <p:spPr>
          <a:xfrm>
            <a:off x="1098422" y="0"/>
            <a:ext cx="6947155" cy="5143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523" y="0"/>
                </a:moveTo>
                <a:lnTo>
                  <a:pt x="18060" y="0"/>
                </a:lnTo>
                <a:lnTo>
                  <a:pt x="18062" y="2"/>
                </a:lnTo>
                <a:cubicBezTo>
                  <a:pt x="20235" y="2671"/>
                  <a:pt x="21600" y="6520"/>
                  <a:pt x="21600" y="10800"/>
                </a:cubicBezTo>
                <a:cubicBezTo>
                  <a:pt x="21600" y="15080"/>
                  <a:pt x="20235" y="18929"/>
                  <a:pt x="18062" y="21598"/>
                </a:cubicBezTo>
                <a:lnTo>
                  <a:pt x="18060" y="21600"/>
                </a:lnTo>
                <a:lnTo>
                  <a:pt x="17523" y="21600"/>
                </a:lnTo>
                <a:lnTo>
                  <a:pt x="17825" y="21246"/>
                </a:lnTo>
                <a:cubicBezTo>
                  <a:pt x="19928" y="18664"/>
                  <a:pt x="21248" y="14940"/>
                  <a:pt x="21248" y="10800"/>
                </a:cubicBezTo>
                <a:cubicBezTo>
                  <a:pt x="21248" y="6660"/>
                  <a:pt x="19928" y="2936"/>
                  <a:pt x="17825" y="354"/>
                </a:cubicBezTo>
                <a:close/>
                <a:moveTo>
                  <a:pt x="3540" y="0"/>
                </a:moveTo>
                <a:lnTo>
                  <a:pt x="4077" y="0"/>
                </a:lnTo>
                <a:lnTo>
                  <a:pt x="3775" y="354"/>
                </a:lnTo>
                <a:cubicBezTo>
                  <a:pt x="1672" y="2936"/>
                  <a:pt x="352" y="6660"/>
                  <a:pt x="352" y="10800"/>
                </a:cubicBezTo>
                <a:cubicBezTo>
                  <a:pt x="352" y="14940"/>
                  <a:pt x="1672" y="18664"/>
                  <a:pt x="3775" y="21246"/>
                </a:cubicBezTo>
                <a:lnTo>
                  <a:pt x="4077" y="21600"/>
                </a:lnTo>
                <a:lnTo>
                  <a:pt x="3540" y="21600"/>
                </a:lnTo>
                <a:lnTo>
                  <a:pt x="3538" y="21598"/>
                </a:lnTo>
                <a:cubicBezTo>
                  <a:pt x="1365" y="18929"/>
                  <a:pt x="0" y="15080"/>
                  <a:pt x="0" y="10800"/>
                </a:cubicBezTo>
                <a:cubicBezTo>
                  <a:pt x="0" y="6520"/>
                  <a:pt x="1365" y="2671"/>
                  <a:pt x="3538" y="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</p:txBody>
      </p:sp>
      <p:sp>
        <p:nvSpPr>
          <p:cNvPr id="195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oice 2 — Blue">
    <p:bg>
      <p:bgPr>
        <a:solidFill>
          <a:srgbClr val="079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itle Text"/>
          <p:cNvSpPr txBox="1"/>
          <p:nvPr>
            <p:ph type="title"/>
          </p:nvPr>
        </p:nvSpPr>
        <p:spPr>
          <a:xfrm>
            <a:off x="1215008" y="1133687"/>
            <a:ext cx="6713983" cy="2876126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lnSpc>
                <a:spcPct val="120000"/>
              </a:lnSpc>
              <a:defRPr sz="2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3" name="Google Shape;100;p26"/>
          <p:cNvSpPr/>
          <p:nvPr/>
        </p:nvSpPr>
        <p:spPr>
          <a:xfrm>
            <a:off x="1098422" y="0"/>
            <a:ext cx="6947155" cy="5143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523" y="0"/>
                </a:moveTo>
                <a:lnTo>
                  <a:pt x="18060" y="0"/>
                </a:lnTo>
                <a:lnTo>
                  <a:pt x="18062" y="2"/>
                </a:lnTo>
                <a:cubicBezTo>
                  <a:pt x="20235" y="2671"/>
                  <a:pt x="21600" y="6520"/>
                  <a:pt x="21600" y="10800"/>
                </a:cubicBezTo>
                <a:cubicBezTo>
                  <a:pt x="21600" y="15080"/>
                  <a:pt x="20235" y="18929"/>
                  <a:pt x="18062" y="21598"/>
                </a:cubicBezTo>
                <a:lnTo>
                  <a:pt x="18060" y="21600"/>
                </a:lnTo>
                <a:lnTo>
                  <a:pt x="17523" y="21600"/>
                </a:lnTo>
                <a:lnTo>
                  <a:pt x="17825" y="21246"/>
                </a:lnTo>
                <a:cubicBezTo>
                  <a:pt x="19928" y="18664"/>
                  <a:pt x="21248" y="14940"/>
                  <a:pt x="21248" y="10800"/>
                </a:cubicBezTo>
                <a:cubicBezTo>
                  <a:pt x="21248" y="6660"/>
                  <a:pt x="19928" y="2936"/>
                  <a:pt x="17825" y="354"/>
                </a:cubicBezTo>
                <a:close/>
                <a:moveTo>
                  <a:pt x="3540" y="0"/>
                </a:moveTo>
                <a:lnTo>
                  <a:pt x="4077" y="0"/>
                </a:lnTo>
                <a:lnTo>
                  <a:pt x="3775" y="354"/>
                </a:lnTo>
                <a:cubicBezTo>
                  <a:pt x="1672" y="2936"/>
                  <a:pt x="352" y="6660"/>
                  <a:pt x="352" y="10800"/>
                </a:cubicBezTo>
                <a:cubicBezTo>
                  <a:pt x="352" y="14940"/>
                  <a:pt x="1672" y="18664"/>
                  <a:pt x="3775" y="21246"/>
                </a:cubicBezTo>
                <a:lnTo>
                  <a:pt x="4077" y="21600"/>
                </a:lnTo>
                <a:lnTo>
                  <a:pt x="3540" y="21600"/>
                </a:lnTo>
                <a:lnTo>
                  <a:pt x="3538" y="21598"/>
                </a:lnTo>
                <a:cubicBezTo>
                  <a:pt x="1365" y="18929"/>
                  <a:pt x="0" y="15080"/>
                  <a:pt x="0" y="10800"/>
                </a:cubicBezTo>
                <a:cubicBezTo>
                  <a:pt x="0" y="6520"/>
                  <a:pt x="1365" y="2671"/>
                  <a:pt x="3538" y="2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</p:txBody>
      </p:sp>
      <p:sp>
        <p:nvSpPr>
          <p:cNvPr id="204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mpaign — Black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103;p27"/>
          <p:cNvSpPr/>
          <p:nvPr/>
        </p:nvSpPr>
        <p:spPr>
          <a:xfrm>
            <a:off x="4482846" y="1943180"/>
            <a:ext cx="178309" cy="181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6966"/>
                </a:moveTo>
                <a:cubicBezTo>
                  <a:pt x="8735" y="6966"/>
                  <a:pt x="7062" y="8682"/>
                  <a:pt x="7062" y="10800"/>
                </a:cubicBezTo>
                <a:cubicBezTo>
                  <a:pt x="7062" y="12918"/>
                  <a:pt x="8735" y="14634"/>
                  <a:pt x="10800" y="14634"/>
                </a:cubicBezTo>
                <a:cubicBezTo>
                  <a:pt x="12865" y="14634"/>
                  <a:pt x="14538" y="12918"/>
                  <a:pt x="14538" y="10800"/>
                </a:cubicBezTo>
                <a:cubicBezTo>
                  <a:pt x="14538" y="8682"/>
                  <a:pt x="12865" y="6966"/>
                  <a:pt x="10800" y="6966"/>
                </a:cubicBezTo>
                <a:close/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FE414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</p:txBody>
      </p:sp>
      <p:sp>
        <p:nvSpPr>
          <p:cNvPr id="212" name="Title Text"/>
          <p:cNvSpPr txBox="1"/>
          <p:nvPr>
            <p:ph type="title"/>
          </p:nvPr>
        </p:nvSpPr>
        <p:spPr>
          <a:xfrm>
            <a:off x="1215010" y="2322926"/>
            <a:ext cx="6713982" cy="946847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lnSpc>
                <a:spcPct val="1100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3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mpaign — Red">
    <p:bg>
      <p:bgPr>
        <a:solidFill>
          <a:srgbClr val="FE414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107;p28"/>
          <p:cNvSpPr/>
          <p:nvPr/>
        </p:nvSpPr>
        <p:spPr>
          <a:xfrm>
            <a:off x="4482846" y="1943180"/>
            <a:ext cx="178309" cy="181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6966"/>
                </a:moveTo>
                <a:cubicBezTo>
                  <a:pt x="8735" y="6966"/>
                  <a:pt x="7062" y="8682"/>
                  <a:pt x="7062" y="10800"/>
                </a:cubicBezTo>
                <a:cubicBezTo>
                  <a:pt x="7062" y="12918"/>
                  <a:pt x="8735" y="14634"/>
                  <a:pt x="10800" y="14634"/>
                </a:cubicBezTo>
                <a:cubicBezTo>
                  <a:pt x="12865" y="14634"/>
                  <a:pt x="14538" y="12918"/>
                  <a:pt x="14538" y="10800"/>
                </a:cubicBezTo>
                <a:cubicBezTo>
                  <a:pt x="14538" y="8682"/>
                  <a:pt x="12865" y="6966"/>
                  <a:pt x="10800" y="6966"/>
                </a:cubicBezTo>
                <a:close/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</p:txBody>
      </p:sp>
      <p:sp>
        <p:nvSpPr>
          <p:cNvPr id="221" name="Title Text"/>
          <p:cNvSpPr txBox="1"/>
          <p:nvPr>
            <p:ph type="title"/>
          </p:nvPr>
        </p:nvSpPr>
        <p:spPr>
          <a:xfrm>
            <a:off x="1215010" y="2322926"/>
            <a:ext cx="6713982" cy="946847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lnSpc>
                <a:spcPct val="1100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mpaign — Blue">
    <p:bg>
      <p:bgPr>
        <a:solidFill>
          <a:srgbClr val="079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111;p29"/>
          <p:cNvSpPr/>
          <p:nvPr/>
        </p:nvSpPr>
        <p:spPr>
          <a:xfrm>
            <a:off x="4482846" y="1943180"/>
            <a:ext cx="178309" cy="181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6966"/>
                </a:moveTo>
                <a:cubicBezTo>
                  <a:pt x="8735" y="6966"/>
                  <a:pt x="7062" y="8682"/>
                  <a:pt x="7062" y="10800"/>
                </a:cubicBezTo>
                <a:cubicBezTo>
                  <a:pt x="7062" y="12918"/>
                  <a:pt x="8735" y="14634"/>
                  <a:pt x="10800" y="14634"/>
                </a:cubicBezTo>
                <a:cubicBezTo>
                  <a:pt x="12865" y="14634"/>
                  <a:pt x="14538" y="12918"/>
                  <a:pt x="14538" y="10800"/>
                </a:cubicBezTo>
                <a:cubicBezTo>
                  <a:pt x="14538" y="8682"/>
                  <a:pt x="12865" y="6966"/>
                  <a:pt x="10800" y="6966"/>
                </a:cubicBezTo>
                <a:close/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</p:txBody>
      </p:sp>
      <p:sp>
        <p:nvSpPr>
          <p:cNvPr id="230" name="Title Text"/>
          <p:cNvSpPr txBox="1"/>
          <p:nvPr>
            <p:ph type="title"/>
          </p:nvPr>
        </p:nvSpPr>
        <p:spPr>
          <a:xfrm>
            <a:off x="1215010" y="2322926"/>
            <a:ext cx="6713982" cy="946847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lnSpc>
                <a:spcPct val="110000"/>
              </a:lnSpc>
              <a:defRPr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1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ize — Black"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itle Text"/>
          <p:cNvSpPr txBox="1"/>
          <p:nvPr>
            <p:ph type="title"/>
          </p:nvPr>
        </p:nvSpPr>
        <p:spPr>
          <a:xfrm>
            <a:off x="1009956" y="2069570"/>
            <a:ext cx="7121802" cy="100436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lnSpc>
                <a:spcPct val="110000"/>
              </a:lnSpc>
              <a:defRPr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9" name="Google Shape;116;p30"/>
          <p:cNvSpPr/>
          <p:nvPr/>
        </p:nvSpPr>
        <p:spPr>
          <a:xfrm>
            <a:off x="2770632" y="771525"/>
            <a:ext cx="3600451" cy="360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1191"/>
                </a:moveTo>
                <a:cubicBezTo>
                  <a:pt x="5493" y="1191"/>
                  <a:pt x="1191" y="5493"/>
                  <a:pt x="1191" y="10800"/>
                </a:cubicBezTo>
                <a:cubicBezTo>
                  <a:pt x="1191" y="16107"/>
                  <a:pt x="5493" y="20409"/>
                  <a:pt x="10800" y="20409"/>
                </a:cubicBezTo>
                <a:cubicBezTo>
                  <a:pt x="16107" y="20409"/>
                  <a:pt x="20409" y="16107"/>
                  <a:pt x="20409" y="10800"/>
                </a:cubicBezTo>
                <a:cubicBezTo>
                  <a:pt x="20409" y="5493"/>
                  <a:pt x="16107" y="1191"/>
                  <a:pt x="10800" y="1191"/>
                </a:cubicBezTo>
                <a:close/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</p:txBody>
      </p:sp>
      <p:sp>
        <p:nvSpPr>
          <p:cNvPr id="240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ize — Blue">
    <p:bg>
      <p:bgPr>
        <a:solidFill>
          <a:srgbClr val="079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Text"/>
          <p:cNvSpPr txBox="1"/>
          <p:nvPr>
            <p:ph type="title"/>
          </p:nvPr>
        </p:nvSpPr>
        <p:spPr>
          <a:xfrm>
            <a:off x="1009956" y="2069570"/>
            <a:ext cx="7121802" cy="100436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lnSpc>
                <a:spcPct val="110000"/>
              </a:lnSpc>
              <a:defRPr sz="26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48" name="Google Shape;120;p31"/>
          <p:cNvSpPr/>
          <p:nvPr/>
        </p:nvSpPr>
        <p:spPr>
          <a:xfrm>
            <a:off x="2770632" y="771525"/>
            <a:ext cx="3600451" cy="36004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1191"/>
                </a:moveTo>
                <a:cubicBezTo>
                  <a:pt x="5493" y="1191"/>
                  <a:pt x="1191" y="5493"/>
                  <a:pt x="1191" y="10800"/>
                </a:cubicBezTo>
                <a:cubicBezTo>
                  <a:pt x="1191" y="16107"/>
                  <a:pt x="5493" y="20409"/>
                  <a:pt x="10800" y="20409"/>
                </a:cubicBezTo>
                <a:cubicBezTo>
                  <a:pt x="16107" y="20409"/>
                  <a:pt x="20409" y="16107"/>
                  <a:pt x="20409" y="10800"/>
                </a:cubicBezTo>
                <a:cubicBezTo>
                  <a:pt x="20409" y="5493"/>
                  <a:pt x="16107" y="1191"/>
                  <a:pt x="10800" y="1191"/>
                </a:cubicBezTo>
                <a:close/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</p:txBody>
      </p:sp>
      <p:sp>
        <p:nvSpPr>
          <p:cNvPr id="249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 —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127;p33"/>
          <p:cNvSpPr/>
          <p:nvPr>
            <p:ph type="pic" idx="21"/>
          </p:nvPr>
        </p:nvSpPr>
        <p:spPr>
          <a:xfrm>
            <a:off x="4398264" y="0"/>
            <a:ext cx="4743451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57" name="Title Text"/>
          <p:cNvSpPr txBox="1"/>
          <p:nvPr>
            <p:ph type="title"/>
          </p:nvPr>
        </p:nvSpPr>
        <p:spPr>
          <a:xfrm>
            <a:off x="514350" y="500633"/>
            <a:ext cx="3518154" cy="164593"/>
          </a:xfrm>
          <a:prstGeom prst="rect">
            <a:avLst/>
          </a:prstGeom>
        </p:spPr>
        <p:txBody>
          <a:bodyPr lIns="0" tIns="0" rIns="0" bIns="0"/>
          <a:lstStyle>
            <a:lvl1pPr>
              <a:defRPr sz="1100">
                <a:solidFill>
                  <a:srgbClr val="FE414D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8" name="Body Level One…"/>
          <p:cNvSpPr txBox="1"/>
          <p:nvPr>
            <p:ph type="body" sz="half" idx="1"/>
          </p:nvPr>
        </p:nvSpPr>
        <p:spPr>
          <a:xfrm>
            <a:off x="514350" y="817375"/>
            <a:ext cx="3518154" cy="3429001"/>
          </a:xfrm>
          <a:prstGeom prst="rect">
            <a:avLst/>
          </a:prstGeom>
        </p:spPr>
        <p:txBody>
          <a:bodyPr lIns="0" tIns="0" rIns="0" bIns="0" anchor="ctr"/>
          <a:lstStyle>
            <a:lvl1pPr indent="-317500">
              <a:lnSpc>
                <a:spcPct val="200000"/>
              </a:lnSpc>
              <a:buClr>
                <a:srgbClr val="000000"/>
              </a:buClr>
              <a:buSzPts val="1400"/>
              <a:buFontTx/>
              <a:buAutoNum type="arabicPeriod" startAt="1"/>
              <a:defRPr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indent="-317500">
              <a:lnSpc>
                <a:spcPct val="200000"/>
              </a:lnSpc>
              <a:buClr>
                <a:srgbClr val="000000"/>
              </a:buClr>
              <a:buSzPts val="1400"/>
              <a:buFontTx/>
              <a:buAutoNum type="arabicPeriod" startAt="1"/>
              <a:defRPr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indent="-317500">
              <a:lnSpc>
                <a:spcPct val="200000"/>
              </a:lnSpc>
              <a:buClr>
                <a:srgbClr val="000000"/>
              </a:buClr>
              <a:buSzPts val="1400"/>
              <a:buFontTx/>
              <a:buAutoNum type="arabicPeriod" startAt="1"/>
              <a:defRPr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indent="-317500">
              <a:lnSpc>
                <a:spcPct val="200000"/>
              </a:lnSpc>
              <a:buClr>
                <a:srgbClr val="000000"/>
              </a:buClr>
              <a:buSzPts val="1400"/>
              <a:buFontTx/>
              <a:buAutoNum type="arabicPeriod" startAt="1"/>
              <a:defRPr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indent="-317500">
              <a:lnSpc>
                <a:spcPct val="200000"/>
              </a:lnSpc>
              <a:buClr>
                <a:srgbClr val="000000"/>
              </a:buClr>
              <a:buSzPts val="1400"/>
              <a:buFontTx/>
              <a:buAutoNum type="arabicPeriod" startAt="1"/>
              <a:defRPr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9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itle Text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lIns="68574" tIns="68574" rIns="68574" bIns="68574" anchor="b"/>
          <a:lstStyle>
            <a:lvl1pPr algn="ctr">
              <a:defRPr sz="5200"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7" name="Body Level One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 lIns="68574" tIns="68574" rIns="68574" bIns="68574"/>
          <a:lstStyle>
            <a:lvl1pPr marL="317500" indent="-1778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317500" indent="2794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317500" indent="7366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317500" indent="11938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317500" indent="1651000" algn="ctr">
              <a:lnSpc>
                <a:spcPct val="100000"/>
              </a:lnSpc>
              <a:buClrTx/>
              <a:buSzTx/>
              <a:buFontTx/>
              <a:buNone/>
              <a:defRPr sz="2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8" name="Slide Number"/>
          <p:cNvSpPr txBox="1"/>
          <p:nvPr>
            <p:ph type="sldNum" sz="quarter" idx="2"/>
          </p:nvPr>
        </p:nvSpPr>
        <p:spPr>
          <a:xfrm>
            <a:off x="8800676" y="4753341"/>
            <a:ext cx="220483" cy="213351"/>
          </a:xfrm>
          <a:prstGeom prst="rect">
            <a:avLst/>
          </a:prstGeom>
        </p:spPr>
        <p:txBody>
          <a:bodyPr lIns="68574" tIns="68574" rIns="68574" bIns="68574">
            <a:spAutoFit/>
          </a:bodyPr>
          <a:lstStyle>
            <a:lvl1pPr>
              <a:defRPr sz="5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 —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itle Text"/>
          <p:cNvSpPr txBox="1"/>
          <p:nvPr>
            <p:ph type="title"/>
          </p:nvPr>
        </p:nvSpPr>
        <p:spPr>
          <a:xfrm>
            <a:off x="514350" y="500633"/>
            <a:ext cx="8113015" cy="164593"/>
          </a:xfrm>
          <a:prstGeom prst="rect">
            <a:avLst/>
          </a:prstGeom>
        </p:spPr>
        <p:txBody>
          <a:bodyPr lIns="0" tIns="0" rIns="0" bIns="0"/>
          <a:lstStyle>
            <a:lvl1pPr>
              <a:defRPr sz="1100">
                <a:solidFill>
                  <a:srgbClr val="FE414D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6" name="Body Level One…"/>
          <p:cNvSpPr txBox="1"/>
          <p:nvPr>
            <p:ph type="body" idx="1"/>
          </p:nvPr>
        </p:nvSpPr>
        <p:spPr>
          <a:xfrm>
            <a:off x="514350" y="817375"/>
            <a:ext cx="8113015" cy="3429001"/>
          </a:xfrm>
          <a:prstGeom prst="rect">
            <a:avLst/>
          </a:prstGeom>
        </p:spPr>
        <p:txBody>
          <a:bodyPr lIns="0" tIns="0" rIns="0" bIns="0" anchor="ctr"/>
          <a:lstStyle>
            <a:lvl1pPr indent="-317500">
              <a:lnSpc>
                <a:spcPct val="200000"/>
              </a:lnSpc>
              <a:buClr>
                <a:srgbClr val="000000"/>
              </a:buClr>
              <a:buSzPts val="1400"/>
              <a:buFontTx/>
              <a:buAutoNum type="arabicPeriod" startAt="1"/>
              <a:defRPr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indent="-317500">
              <a:lnSpc>
                <a:spcPct val="200000"/>
              </a:lnSpc>
              <a:buClr>
                <a:srgbClr val="000000"/>
              </a:buClr>
              <a:buSzPts val="1400"/>
              <a:buFontTx/>
              <a:buAutoNum type="arabicPeriod" startAt="1"/>
              <a:defRPr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indent="-317500">
              <a:lnSpc>
                <a:spcPct val="200000"/>
              </a:lnSpc>
              <a:buClr>
                <a:srgbClr val="000000"/>
              </a:buClr>
              <a:buSzPts val="1400"/>
              <a:buFontTx/>
              <a:buAutoNum type="arabicPeriod" startAt="1"/>
              <a:defRPr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indent="-317500">
              <a:lnSpc>
                <a:spcPct val="200000"/>
              </a:lnSpc>
              <a:buClr>
                <a:srgbClr val="000000"/>
              </a:buClr>
              <a:buSzPts val="1400"/>
              <a:buFontTx/>
              <a:buAutoNum type="arabicPeriod" startAt="1"/>
              <a:defRPr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indent="-317500">
              <a:lnSpc>
                <a:spcPct val="200000"/>
              </a:lnSpc>
              <a:buClr>
                <a:srgbClr val="000000"/>
              </a:buClr>
              <a:buSzPts val="1400"/>
              <a:buFontTx/>
              <a:buAutoNum type="arabicPeriod" startAt="1"/>
              <a:defRPr sz="14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7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 —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140;p36"/>
          <p:cNvSpPr/>
          <p:nvPr>
            <p:ph type="pic" idx="21"/>
          </p:nvPr>
        </p:nvSpPr>
        <p:spPr>
          <a:xfrm>
            <a:off x="2286" y="0"/>
            <a:ext cx="9141715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85" name="Title Text"/>
          <p:cNvSpPr txBox="1"/>
          <p:nvPr>
            <p:ph type="title"/>
          </p:nvPr>
        </p:nvSpPr>
        <p:spPr>
          <a:xfrm>
            <a:off x="514350" y="500633"/>
            <a:ext cx="8113015" cy="164593"/>
          </a:xfrm>
          <a:prstGeom prst="rect">
            <a:avLst/>
          </a:prstGeom>
        </p:spPr>
        <p:txBody>
          <a:bodyPr lIns="0" tIns="0" rIns="0" bIns="0"/>
          <a:lstStyle>
            <a:lvl1pPr>
              <a:defRPr sz="1100">
                <a:solidFill>
                  <a:srgbClr val="FE414D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6" name="Body Level One…"/>
          <p:cNvSpPr txBox="1"/>
          <p:nvPr>
            <p:ph type="body" idx="1"/>
          </p:nvPr>
        </p:nvSpPr>
        <p:spPr>
          <a:xfrm>
            <a:off x="514350" y="817375"/>
            <a:ext cx="8113015" cy="3429001"/>
          </a:xfrm>
          <a:prstGeom prst="rect">
            <a:avLst/>
          </a:prstGeom>
        </p:spPr>
        <p:txBody>
          <a:bodyPr lIns="0" tIns="0" rIns="0" bIns="0" anchor="ctr"/>
          <a:lstStyle>
            <a:lvl1pPr indent="-317500">
              <a:lnSpc>
                <a:spcPct val="200000"/>
              </a:lnSpc>
              <a:buClr>
                <a:srgbClr val="FFFFFF"/>
              </a:buClr>
              <a:buSzPts val="1400"/>
              <a:buFontTx/>
              <a:buAutoNum type="arabicPeriod" startAt="1"/>
              <a:defRPr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indent="-317500">
              <a:lnSpc>
                <a:spcPct val="200000"/>
              </a:lnSpc>
              <a:buClr>
                <a:srgbClr val="FFFFFF"/>
              </a:buClr>
              <a:buSzPts val="1400"/>
              <a:buFontTx/>
              <a:buAutoNum type="arabicPeriod" startAt="1"/>
              <a:defRPr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indent="-317500">
              <a:lnSpc>
                <a:spcPct val="200000"/>
              </a:lnSpc>
              <a:buClr>
                <a:srgbClr val="FFFFFF"/>
              </a:buClr>
              <a:buSzPts val="1400"/>
              <a:buFontTx/>
              <a:buAutoNum type="arabicPeriod" startAt="1"/>
              <a:defRPr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indent="-317500">
              <a:lnSpc>
                <a:spcPct val="200000"/>
              </a:lnSpc>
              <a:buClr>
                <a:srgbClr val="FFFFFF"/>
              </a:buClr>
              <a:buSzPts val="1400"/>
              <a:buFontTx/>
              <a:buAutoNum type="arabicPeriod" startAt="1"/>
              <a:defRPr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indent="-317500">
              <a:lnSpc>
                <a:spcPct val="200000"/>
              </a:lnSpc>
              <a:buClr>
                <a:srgbClr val="FFFFFF"/>
              </a:buClr>
              <a:buSzPts val="1400"/>
              <a:buFontTx/>
              <a:buAutoNum type="arabicPeriod" startAt="1"/>
              <a:defRPr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7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 Column: Image Righ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itle Text"/>
          <p:cNvSpPr txBox="1"/>
          <p:nvPr>
            <p:ph type="title"/>
          </p:nvPr>
        </p:nvSpPr>
        <p:spPr>
          <a:xfrm>
            <a:off x="514350" y="514350"/>
            <a:ext cx="1803655" cy="52806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1700"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2" name="Body Level One…"/>
          <p:cNvSpPr txBox="1"/>
          <p:nvPr>
            <p:ph type="body" sz="quarter" idx="1"/>
          </p:nvPr>
        </p:nvSpPr>
        <p:spPr>
          <a:xfrm>
            <a:off x="514350" y="1299754"/>
            <a:ext cx="1803655" cy="3329396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lnSpc>
                <a:spcPct val="157142"/>
              </a:lnSpc>
              <a:buClrTx/>
              <a:buSzTx/>
              <a:buFontTx/>
              <a:buNone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3" name="Google Shape;153;p39"/>
          <p:cNvSpPr/>
          <p:nvPr>
            <p:ph type="pic" idx="21"/>
          </p:nvPr>
        </p:nvSpPr>
        <p:spPr>
          <a:xfrm>
            <a:off x="2614859" y="0"/>
            <a:ext cx="6529142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4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 Column: Image Righ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156;p40"/>
          <p:cNvSpPr/>
          <p:nvPr>
            <p:ph type="pic" idx="21"/>
          </p:nvPr>
        </p:nvSpPr>
        <p:spPr>
          <a:xfrm>
            <a:off x="2335077" y="0"/>
            <a:ext cx="6808924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2" name="Title Text"/>
          <p:cNvSpPr txBox="1"/>
          <p:nvPr>
            <p:ph type="title"/>
          </p:nvPr>
        </p:nvSpPr>
        <p:spPr>
          <a:xfrm>
            <a:off x="514350" y="2516885"/>
            <a:ext cx="1803655" cy="52806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1700"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3" name="Body Level One…"/>
          <p:cNvSpPr txBox="1"/>
          <p:nvPr>
            <p:ph type="body" sz="quarter" idx="1"/>
          </p:nvPr>
        </p:nvSpPr>
        <p:spPr>
          <a:xfrm>
            <a:off x="514350" y="3302289"/>
            <a:ext cx="1803655" cy="1328758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lnSpc>
                <a:spcPct val="157142"/>
              </a:lnSpc>
              <a:buClrTx/>
              <a:buSzTx/>
              <a:buFontTx/>
              <a:buNone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4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 Column: 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161;p41"/>
          <p:cNvSpPr/>
          <p:nvPr>
            <p:ph type="pic" idx="21"/>
          </p:nvPr>
        </p:nvSpPr>
        <p:spPr>
          <a:xfrm>
            <a:off x="2286" y="0"/>
            <a:ext cx="9141715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2" name="Title Text"/>
          <p:cNvSpPr txBox="1"/>
          <p:nvPr>
            <p:ph type="title"/>
          </p:nvPr>
        </p:nvSpPr>
        <p:spPr>
          <a:xfrm>
            <a:off x="514350" y="514350"/>
            <a:ext cx="1803655" cy="52806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1700"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3" name="Body Level One…"/>
          <p:cNvSpPr txBox="1"/>
          <p:nvPr>
            <p:ph type="body" sz="quarter" idx="1"/>
          </p:nvPr>
        </p:nvSpPr>
        <p:spPr>
          <a:xfrm>
            <a:off x="514350" y="1299754"/>
            <a:ext cx="1803655" cy="3329396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lnSpc>
                <a:spcPct val="157142"/>
              </a:lnSpc>
              <a:buClrTx/>
              <a:buSzTx/>
              <a:buFontTx/>
              <a:buNone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4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 Column: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166;p42"/>
          <p:cNvSpPr/>
          <p:nvPr>
            <p:ph type="pic" idx="21"/>
          </p:nvPr>
        </p:nvSpPr>
        <p:spPr>
          <a:xfrm>
            <a:off x="0" y="0"/>
            <a:ext cx="4430268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2" name="Title Text"/>
          <p:cNvSpPr txBox="1"/>
          <p:nvPr>
            <p:ph type="title"/>
          </p:nvPr>
        </p:nvSpPr>
        <p:spPr>
          <a:xfrm>
            <a:off x="4711446" y="665226"/>
            <a:ext cx="3915919" cy="85624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1700"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33" name="Body Level One…"/>
          <p:cNvSpPr txBox="1"/>
          <p:nvPr>
            <p:ph type="body" sz="half" idx="1"/>
          </p:nvPr>
        </p:nvSpPr>
        <p:spPr>
          <a:xfrm>
            <a:off x="4711446" y="1778809"/>
            <a:ext cx="3915919" cy="2699466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lnSpc>
                <a:spcPct val="157142"/>
              </a:lnSpc>
              <a:buClrTx/>
              <a:buSzTx/>
              <a:buFontTx/>
              <a:buNone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4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Half circle image: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172;p43"/>
          <p:cNvSpPr/>
          <p:nvPr>
            <p:ph type="pic" idx="21"/>
          </p:nvPr>
        </p:nvSpPr>
        <p:spPr>
          <a:xfrm>
            <a:off x="0" y="0"/>
            <a:ext cx="4432556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2" name="Title Text"/>
          <p:cNvSpPr txBox="1"/>
          <p:nvPr>
            <p:ph type="title"/>
          </p:nvPr>
        </p:nvSpPr>
        <p:spPr>
          <a:xfrm>
            <a:off x="4711446" y="665226"/>
            <a:ext cx="3915919" cy="85624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1700"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3" name="Body Level One…"/>
          <p:cNvSpPr txBox="1"/>
          <p:nvPr>
            <p:ph type="body" sz="half" idx="1"/>
          </p:nvPr>
        </p:nvSpPr>
        <p:spPr>
          <a:xfrm>
            <a:off x="4711446" y="1778809"/>
            <a:ext cx="3915919" cy="2699466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lnSpc>
                <a:spcPct val="157142"/>
              </a:lnSpc>
              <a:buClrTx/>
              <a:buSzTx/>
              <a:buFontTx/>
              <a:buNone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4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Half circle image: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177;p44"/>
          <p:cNvSpPr/>
          <p:nvPr>
            <p:ph type="pic" idx="21"/>
          </p:nvPr>
        </p:nvSpPr>
        <p:spPr>
          <a:xfrm>
            <a:off x="4711446" y="0"/>
            <a:ext cx="4432554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2" name="Title Text"/>
          <p:cNvSpPr txBox="1"/>
          <p:nvPr>
            <p:ph type="title"/>
          </p:nvPr>
        </p:nvSpPr>
        <p:spPr>
          <a:xfrm>
            <a:off x="514350" y="665226"/>
            <a:ext cx="3915918" cy="85624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1700"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53" name="Body Level One…"/>
          <p:cNvSpPr txBox="1"/>
          <p:nvPr>
            <p:ph type="body" sz="half" idx="1"/>
          </p:nvPr>
        </p:nvSpPr>
        <p:spPr>
          <a:xfrm>
            <a:off x="514350" y="1778809"/>
            <a:ext cx="3915918" cy="2699466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lnSpc>
                <a:spcPct val="157142"/>
              </a:lnSpc>
              <a:buClrTx/>
              <a:buSzTx/>
              <a:buFontTx/>
              <a:buNone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4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Google Shape;23;p5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Text"/>
          <p:cNvSpPr txBox="1"/>
          <p:nvPr>
            <p:ph type="title"/>
          </p:nvPr>
        </p:nvSpPr>
        <p:spPr>
          <a:xfrm>
            <a:off x="514350" y="514350"/>
            <a:ext cx="8113015" cy="56235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1700"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62" name="Body Level One…"/>
          <p:cNvSpPr txBox="1"/>
          <p:nvPr>
            <p:ph type="body" idx="1"/>
          </p:nvPr>
        </p:nvSpPr>
        <p:spPr>
          <a:xfrm>
            <a:off x="514350" y="1637782"/>
            <a:ext cx="8113015" cy="2729484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lnSpc>
                <a:spcPct val="157142"/>
              </a:lnSpc>
              <a:buClrTx/>
              <a:buSzTx/>
              <a:buFontTx/>
              <a:buNone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3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with short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itle Text"/>
          <p:cNvSpPr txBox="1"/>
          <p:nvPr>
            <p:ph type="title"/>
          </p:nvPr>
        </p:nvSpPr>
        <p:spPr>
          <a:xfrm>
            <a:off x="514350" y="2146554"/>
            <a:ext cx="2516886" cy="857251"/>
          </a:xfrm>
          <a:prstGeom prst="rect">
            <a:avLst/>
          </a:prstGeom>
        </p:spPr>
        <p:txBody>
          <a:bodyPr lIns="0" tIns="0" rIns="0" bIns="0" anchor="ctr"/>
          <a:lstStyle>
            <a:lvl1pPr>
              <a:lnSpc>
                <a:spcPct val="110000"/>
              </a:lnSpc>
              <a:defRPr sz="1700"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71" name="Body Level One…"/>
          <p:cNvSpPr txBox="1"/>
          <p:nvPr>
            <p:ph type="body" sz="half" idx="1"/>
          </p:nvPr>
        </p:nvSpPr>
        <p:spPr>
          <a:xfrm>
            <a:off x="4018788" y="1426463"/>
            <a:ext cx="4615435" cy="2743201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lnSpc>
                <a:spcPct val="157142"/>
              </a:lnSpc>
              <a:buClrTx/>
              <a:buSzTx/>
              <a:buFontTx/>
              <a:buNone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2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itle Text"/>
          <p:cNvSpPr txBox="1"/>
          <p:nvPr>
            <p:ph type="title"/>
          </p:nvPr>
        </p:nvSpPr>
        <p:spPr>
          <a:xfrm>
            <a:off x="514350" y="514350"/>
            <a:ext cx="8113015" cy="56235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1700"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0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itle Text"/>
          <p:cNvSpPr txBox="1"/>
          <p:nvPr>
            <p:ph type="title"/>
          </p:nvPr>
        </p:nvSpPr>
        <p:spPr>
          <a:xfrm>
            <a:off x="514350" y="514350"/>
            <a:ext cx="8113015" cy="56235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1700"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88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Body Level One…"/>
          <p:cNvSpPr txBox="1"/>
          <p:nvPr>
            <p:ph type="body" sz="quarter" idx="1"/>
          </p:nvPr>
        </p:nvSpPr>
        <p:spPr>
          <a:xfrm>
            <a:off x="514350" y="822960"/>
            <a:ext cx="2516886" cy="3154680"/>
          </a:xfrm>
          <a:prstGeom prst="rect">
            <a:avLst/>
          </a:prstGeom>
        </p:spPr>
        <p:txBody>
          <a:bodyPr lIns="0" tIns="0" rIns="0" bIns="0"/>
          <a:lstStyle>
            <a:lvl1pPr marL="228600" indent="0">
              <a:lnSpc>
                <a:spcPct val="157142"/>
              </a:lnSpc>
              <a:buClrTx/>
              <a:buSzTx/>
              <a:buFontTx/>
              <a:buNone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indent="-317500">
              <a:lnSpc>
                <a:spcPct val="157142"/>
              </a:lnSpc>
              <a:buClrTx/>
              <a:buSzPts val="1100"/>
              <a:buFontTx/>
              <a:buChar char="•"/>
              <a:defRPr sz="1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6" name="Google Shape;200;p49"/>
          <p:cNvSpPr/>
          <p:nvPr>
            <p:ph type="pic" idx="21"/>
          </p:nvPr>
        </p:nvSpPr>
        <p:spPr>
          <a:xfrm>
            <a:off x="3314700" y="0"/>
            <a:ext cx="58293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97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ogo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203;p50"/>
          <p:cNvSpPr/>
          <p:nvPr>
            <p:ph type="pic" idx="21"/>
          </p:nvPr>
        </p:nvSpPr>
        <p:spPr>
          <a:xfrm>
            <a:off x="0" y="0"/>
            <a:ext cx="9141715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05" name="Title Text"/>
          <p:cNvSpPr txBox="1"/>
          <p:nvPr>
            <p:ph type="title"/>
          </p:nvPr>
        </p:nvSpPr>
        <p:spPr>
          <a:xfrm>
            <a:off x="514350" y="514350"/>
            <a:ext cx="8113015" cy="56235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10000"/>
              </a:lnSpc>
              <a:defRPr sz="1700"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6" name="Slide Number"/>
          <p:cNvSpPr txBox="1"/>
          <p:nvPr>
            <p:ph type="sldNum" sz="quarter" idx="2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itle Text"/>
          <p:cNvSpPr txBox="1"/>
          <p:nvPr>
            <p:ph type="title"/>
          </p:nvPr>
        </p:nvSpPr>
        <p:spPr>
          <a:xfrm>
            <a:off x="719999" y="539999"/>
            <a:ext cx="7704002" cy="320401"/>
          </a:xfrm>
          <a:prstGeom prst="rect">
            <a:avLst/>
          </a:prstGeom>
        </p:spPr>
        <p:txBody>
          <a:bodyPr anchor="ctr"/>
          <a:lstStyle>
            <a:lvl1pPr algn="ctr">
              <a:defRPr sz="2700">
                <a:solidFill>
                  <a:srgbClr val="045A68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4" name="Google Shape;42;p6"/>
          <p:cNvSpPr/>
          <p:nvPr/>
        </p:nvSpPr>
        <p:spPr>
          <a:xfrm>
            <a:off x="-732" y="4672732"/>
            <a:ext cx="9143835" cy="47552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15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372;p14"/>
          <p:cNvSpPr/>
          <p:nvPr/>
        </p:nvSpPr>
        <p:spPr>
          <a:xfrm>
            <a:off x="-732" y="4672732"/>
            <a:ext cx="9143835" cy="47552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23" name="Title Text"/>
          <p:cNvSpPr txBox="1"/>
          <p:nvPr>
            <p:ph type="title"/>
          </p:nvPr>
        </p:nvSpPr>
        <p:spPr>
          <a:xfrm>
            <a:off x="2030399" y="4089599"/>
            <a:ext cx="3412801" cy="518701"/>
          </a:xfrm>
          <a:prstGeom prst="rect">
            <a:avLst/>
          </a:prstGeom>
        </p:spPr>
        <p:txBody>
          <a:bodyPr anchor="ctr"/>
          <a:lstStyle>
            <a:lvl1pPr algn="r">
              <a:defRPr sz="2700">
                <a:solidFill>
                  <a:srgbClr val="045A68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24" name="Body Level One…"/>
          <p:cNvSpPr txBox="1"/>
          <p:nvPr>
            <p:ph type="body" sz="quarter" idx="1"/>
          </p:nvPr>
        </p:nvSpPr>
        <p:spPr>
          <a:xfrm>
            <a:off x="2030399" y="2937599"/>
            <a:ext cx="3412801" cy="1152001"/>
          </a:xfrm>
          <a:prstGeom prst="rect">
            <a:avLst/>
          </a:prstGeom>
        </p:spPr>
        <p:txBody>
          <a:bodyPr anchor="b"/>
          <a:lstStyle>
            <a:lvl1pPr marL="298450" indent="-139700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298450" indent="317500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298450" indent="774700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298450" indent="1231900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98450" indent="1689100" algn="r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429" name="Google Shape;375;p14"/>
          <p:cNvGrpSpPr/>
          <p:nvPr/>
        </p:nvGrpSpPr>
        <p:grpSpPr>
          <a:xfrm>
            <a:off x="1945117" y="396918"/>
            <a:ext cx="1483338" cy="2385676"/>
            <a:chOff x="32" y="0"/>
            <a:chExt cx="1483337" cy="2385674"/>
          </a:xfrm>
        </p:grpSpPr>
        <p:sp>
          <p:nvSpPr>
            <p:cNvPr id="425" name="Google Shape;376;p14"/>
            <p:cNvSpPr/>
            <p:nvPr/>
          </p:nvSpPr>
          <p:spPr>
            <a:xfrm>
              <a:off x="117815" y="84611"/>
              <a:ext cx="1272932" cy="2227189"/>
            </a:xfrm>
            <a:prstGeom prst="rect">
              <a:avLst/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26" name="Google Shape;377;p14"/>
            <p:cNvSpPr/>
            <p:nvPr/>
          </p:nvSpPr>
          <p:spPr>
            <a:xfrm>
              <a:off x="99098" y="59451"/>
              <a:ext cx="632411" cy="2273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14192" y="21600"/>
                  </a:lnTo>
                  <a:cubicBezTo>
                    <a:pt x="14192" y="21600"/>
                    <a:pt x="9420" y="12082"/>
                    <a:pt x="6931" y="11034"/>
                  </a:cubicBezTo>
                  <a:cubicBezTo>
                    <a:pt x="6931" y="11034"/>
                    <a:pt x="21180" y="8063"/>
                    <a:pt x="21600" y="0"/>
                  </a:cubicBezTo>
                  <a:close/>
                </a:path>
              </a:pathLst>
            </a:cu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27" name="Google Shape;378;p14"/>
            <p:cNvSpPr/>
            <p:nvPr/>
          </p:nvSpPr>
          <p:spPr>
            <a:xfrm>
              <a:off x="777052" y="55157"/>
              <a:ext cx="632411" cy="2273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9" y="8058"/>
                    <a:pt x="14669" y="11034"/>
                    <a:pt x="14669" y="11034"/>
                  </a:cubicBezTo>
                  <a:cubicBezTo>
                    <a:pt x="12181" y="12082"/>
                    <a:pt x="7408" y="21600"/>
                    <a:pt x="7408" y="21600"/>
                  </a:cubicBez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28" name="Google Shape;379;p14"/>
            <p:cNvSpPr/>
            <p:nvPr/>
          </p:nvSpPr>
          <p:spPr>
            <a:xfrm>
              <a:off x="32" y="-1"/>
              <a:ext cx="1483339" cy="238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43" y="766"/>
                  </a:moveTo>
                  <a:lnTo>
                    <a:pt x="5443" y="5440"/>
                  </a:lnTo>
                  <a:lnTo>
                    <a:pt x="1715" y="5440"/>
                  </a:lnTo>
                  <a:lnTo>
                    <a:pt x="1715" y="766"/>
                  </a:lnTo>
                  <a:close/>
                  <a:moveTo>
                    <a:pt x="10519" y="766"/>
                  </a:moveTo>
                  <a:lnTo>
                    <a:pt x="10519" y="5440"/>
                  </a:lnTo>
                  <a:lnTo>
                    <a:pt x="5607" y="5440"/>
                  </a:lnTo>
                  <a:lnTo>
                    <a:pt x="5607" y="766"/>
                  </a:lnTo>
                  <a:close/>
                  <a:moveTo>
                    <a:pt x="15775" y="766"/>
                  </a:moveTo>
                  <a:lnTo>
                    <a:pt x="15775" y="5440"/>
                  </a:lnTo>
                  <a:lnTo>
                    <a:pt x="11112" y="5440"/>
                  </a:lnTo>
                  <a:lnTo>
                    <a:pt x="11112" y="766"/>
                  </a:lnTo>
                  <a:close/>
                  <a:moveTo>
                    <a:pt x="19884" y="766"/>
                  </a:moveTo>
                  <a:lnTo>
                    <a:pt x="19884" y="5440"/>
                  </a:lnTo>
                  <a:lnTo>
                    <a:pt x="15939" y="5440"/>
                  </a:lnTo>
                  <a:lnTo>
                    <a:pt x="15939" y="766"/>
                  </a:lnTo>
                  <a:close/>
                  <a:moveTo>
                    <a:pt x="5443" y="5532"/>
                  </a:moveTo>
                  <a:lnTo>
                    <a:pt x="5443" y="10851"/>
                  </a:lnTo>
                  <a:lnTo>
                    <a:pt x="1715" y="10851"/>
                  </a:lnTo>
                  <a:lnTo>
                    <a:pt x="1715" y="5532"/>
                  </a:lnTo>
                  <a:close/>
                  <a:moveTo>
                    <a:pt x="10519" y="5532"/>
                  </a:moveTo>
                  <a:lnTo>
                    <a:pt x="10519" y="10851"/>
                  </a:lnTo>
                  <a:lnTo>
                    <a:pt x="5607" y="10851"/>
                  </a:lnTo>
                  <a:lnTo>
                    <a:pt x="5607" y="5532"/>
                  </a:lnTo>
                  <a:close/>
                  <a:moveTo>
                    <a:pt x="15775" y="5532"/>
                  </a:moveTo>
                  <a:lnTo>
                    <a:pt x="15775" y="10851"/>
                  </a:lnTo>
                  <a:lnTo>
                    <a:pt x="11112" y="10851"/>
                  </a:lnTo>
                  <a:lnTo>
                    <a:pt x="11112" y="5532"/>
                  </a:lnTo>
                  <a:close/>
                  <a:moveTo>
                    <a:pt x="19884" y="5532"/>
                  </a:moveTo>
                  <a:lnTo>
                    <a:pt x="19884" y="10851"/>
                  </a:lnTo>
                  <a:lnTo>
                    <a:pt x="15939" y="10851"/>
                  </a:lnTo>
                  <a:lnTo>
                    <a:pt x="15939" y="5532"/>
                  </a:lnTo>
                  <a:close/>
                  <a:moveTo>
                    <a:pt x="5443" y="11219"/>
                  </a:moveTo>
                  <a:lnTo>
                    <a:pt x="5443" y="16359"/>
                  </a:lnTo>
                  <a:lnTo>
                    <a:pt x="1715" y="16359"/>
                  </a:lnTo>
                  <a:lnTo>
                    <a:pt x="1715" y="11219"/>
                  </a:lnTo>
                  <a:close/>
                  <a:moveTo>
                    <a:pt x="10519" y="11219"/>
                  </a:moveTo>
                  <a:lnTo>
                    <a:pt x="10519" y="16359"/>
                  </a:lnTo>
                  <a:lnTo>
                    <a:pt x="5607" y="16359"/>
                  </a:lnTo>
                  <a:lnTo>
                    <a:pt x="5607" y="11219"/>
                  </a:lnTo>
                  <a:close/>
                  <a:moveTo>
                    <a:pt x="15775" y="11219"/>
                  </a:moveTo>
                  <a:lnTo>
                    <a:pt x="15775" y="16359"/>
                  </a:lnTo>
                  <a:lnTo>
                    <a:pt x="11112" y="16359"/>
                  </a:lnTo>
                  <a:lnTo>
                    <a:pt x="11112" y="11219"/>
                  </a:lnTo>
                  <a:close/>
                  <a:moveTo>
                    <a:pt x="19884" y="11219"/>
                  </a:moveTo>
                  <a:lnTo>
                    <a:pt x="19884" y="16359"/>
                  </a:lnTo>
                  <a:lnTo>
                    <a:pt x="15939" y="16359"/>
                  </a:lnTo>
                  <a:lnTo>
                    <a:pt x="15939" y="11219"/>
                  </a:lnTo>
                  <a:close/>
                  <a:moveTo>
                    <a:pt x="5443" y="16451"/>
                  </a:moveTo>
                  <a:lnTo>
                    <a:pt x="5443" y="20936"/>
                  </a:lnTo>
                  <a:lnTo>
                    <a:pt x="1715" y="20936"/>
                  </a:lnTo>
                  <a:lnTo>
                    <a:pt x="1715" y="16451"/>
                  </a:lnTo>
                  <a:close/>
                  <a:moveTo>
                    <a:pt x="10519" y="16451"/>
                  </a:moveTo>
                  <a:lnTo>
                    <a:pt x="10519" y="20936"/>
                  </a:lnTo>
                  <a:lnTo>
                    <a:pt x="5607" y="20936"/>
                  </a:lnTo>
                  <a:lnTo>
                    <a:pt x="5607" y="16451"/>
                  </a:lnTo>
                  <a:close/>
                  <a:moveTo>
                    <a:pt x="15775" y="16451"/>
                  </a:moveTo>
                  <a:lnTo>
                    <a:pt x="15775" y="20936"/>
                  </a:lnTo>
                  <a:lnTo>
                    <a:pt x="11112" y="20936"/>
                  </a:lnTo>
                  <a:lnTo>
                    <a:pt x="11112" y="16451"/>
                  </a:lnTo>
                  <a:close/>
                  <a:moveTo>
                    <a:pt x="19884" y="16451"/>
                  </a:moveTo>
                  <a:lnTo>
                    <a:pt x="19884" y="20936"/>
                  </a:lnTo>
                  <a:lnTo>
                    <a:pt x="15939" y="20936"/>
                  </a:lnTo>
                  <a:lnTo>
                    <a:pt x="15939" y="16451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E0E0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434" name="Google Shape;380;p14"/>
          <p:cNvGrpSpPr/>
          <p:nvPr/>
        </p:nvGrpSpPr>
        <p:grpSpPr>
          <a:xfrm>
            <a:off x="4595875" y="396918"/>
            <a:ext cx="1483371" cy="2385676"/>
            <a:chOff x="32" y="0"/>
            <a:chExt cx="1483369" cy="2385674"/>
          </a:xfrm>
        </p:grpSpPr>
        <p:sp>
          <p:nvSpPr>
            <p:cNvPr id="430" name="Google Shape;381;p14"/>
            <p:cNvSpPr/>
            <p:nvPr/>
          </p:nvSpPr>
          <p:spPr>
            <a:xfrm>
              <a:off x="117848" y="84611"/>
              <a:ext cx="1272898" cy="2227189"/>
            </a:xfrm>
            <a:prstGeom prst="rect">
              <a:avLst/>
            </a:prstGeom>
            <a:solidFill>
              <a:srgbClr val="FAFAFA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31" name="Google Shape;382;p14"/>
            <p:cNvSpPr/>
            <p:nvPr/>
          </p:nvSpPr>
          <p:spPr>
            <a:xfrm>
              <a:off x="99099" y="59451"/>
              <a:ext cx="632444" cy="2273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14193" y="21600"/>
                  </a:lnTo>
                  <a:cubicBezTo>
                    <a:pt x="14193" y="21600"/>
                    <a:pt x="9419" y="12082"/>
                    <a:pt x="6932" y="11034"/>
                  </a:cubicBezTo>
                  <a:cubicBezTo>
                    <a:pt x="6932" y="11034"/>
                    <a:pt x="21180" y="8063"/>
                    <a:pt x="21600" y="0"/>
                  </a:cubicBezTo>
                  <a:close/>
                </a:path>
              </a:pathLst>
            </a:cu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32" name="Google Shape;383;p14"/>
            <p:cNvSpPr/>
            <p:nvPr/>
          </p:nvSpPr>
          <p:spPr>
            <a:xfrm>
              <a:off x="777052" y="55157"/>
              <a:ext cx="632444" cy="2273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39" y="8058"/>
                    <a:pt x="14668" y="11034"/>
                    <a:pt x="14668" y="11034"/>
                  </a:cubicBezTo>
                  <a:cubicBezTo>
                    <a:pt x="12181" y="12082"/>
                    <a:pt x="7407" y="21600"/>
                    <a:pt x="7407" y="21600"/>
                  </a:cubicBez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33" name="Google Shape;384;p14"/>
            <p:cNvSpPr/>
            <p:nvPr/>
          </p:nvSpPr>
          <p:spPr>
            <a:xfrm>
              <a:off x="32" y="-1"/>
              <a:ext cx="1483370" cy="2385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443" y="766"/>
                  </a:moveTo>
                  <a:lnTo>
                    <a:pt x="5443" y="5440"/>
                  </a:lnTo>
                  <a:lnTo>
                    <a:pt x="1716" y="5440"/>
                  </a:lnTo>
                  <a:lnTo>
                    <a:pt x="1716" y="766"/>
                  </a:lnTo>
                  <a:close/>
                  <a:moveTo>
                    <a:pt x="10519" y="766"/>
                  </a:moveTo>
                  <a:lnTo>
                    <a:pt x="10519" y="5440"/>
                  </a:lnTo>
                  <a:lnTo>
                    <a:pt x="5606" y="5440"/>
                  </a:lnTo>
                  <a:lnTo>
                    <a:pt x="5606" y="766"/>
                  </a:lnTo>
                  <a:close/>
                  <a:moveTo>
                    <a:pt x="15775" y="766"/>
                  </a:moveTo>
                  <a:lnTo>
                    <a:pt x="15775" y="5440"/>
                  </a:lnTo>
                  <a:lnTo>
                    <a:pt x="11112" y="5440"/>
                  </a:lnTo>
                  <a:lnTo>
                    <a:pt x="11112" y="766"/>
                  </a:lnTo>
                  <a:close/>
                  <a:moveTo>
                    <a:pt x="19884" y="766"/>
                  </a:moveTo>
                  <a:lnTo>
                    <a:pt x="19884" y="5440"/>
                  </a:lnTo>
                  <a:lnTo>
                    <a:pt x="15939" y="5440"/>
                  </a:lnTo>
                  <a:lnTo>
                    <a:pt x="15939" y="766"/>
                  </a:lnTo>
                  <a:close/>
                  <a:moveTo>
                    <a:pt x="5443" y="5532"/>
                  </a:moveTo>
                  <a:lnTo>
                    <a:pt x="5443" y="10851"/>
                  </a:lnTo>
                  <a:lnTo>
                    <a:pt x="1716" y="10851"/>
                  </a:lnTo>
                  <a:lnTo>
                    <a:pt x="1716" y="5532"/>
                  </a:lnTo>
                  <a:close/>
                  <a:moveTo>
                    <a:pt x="10519" y="5532"/>
                  </a:moveTo>
                  <a:lnTo>
                    <a:pt x="10519" y="10851"/>
                  </a:lnTo>
                  <a:lnTo>
                    <a:pt x="5606" y="10851"/>
                  </a:lnTo>
                  <a:lnTo>
                    <a:pt x="5606" y="5532"/>
                  </a:lnTo>
                  <a:close/>
                  <a:moveTo>
                    <a:pt x="15775" y="5532"/>
                  </a:moveTo>
                  <a:lnTo>
                    <a:pt x="15775" y="10851"/>
                  </a:lnTo>
                  <a:lnTo>
                    <a:pt x="11112" y="10851"/>
                  </a:lnTo>
                  <a:lnTo>
                    <a:pt x="11112" y="5532"/>
                  </a:lnTo>
                  <a:close/>
                  <a:moveTo>
                    <a:pt x="19884" y="5532"/>
                  </a:moveTo>
                  <a:lnTo>
                    <a:pt x="19884" y="10851"/>
                  </a:lnTo>
                  <a:lnTo>
                    <a:pt x="15939" y="10851"/>
                  </a:lnTo>
                  <a:lnTo>
                    <a:pt x="15939" y="5532"/>
                  </a:lnTo>
                  <a:close/>
                  <a:moveTo>
                    <a:pt x="5443" y="11219"/>
                  </a:moveTo>
                  <a:lnTo>
                    <a:pt x="5443" y="16359"/>
                  </a:lnTo>
                  <a:lnTo>
                    <a:pt x="1716" y="16359"/>
                  </a:lnTo>
                  <a:lnTo>
                    <a:pt x="1716" y="11219"/>
                  </a:lnTo>
                  <a:close/>
                  <a:moveTo>
                    <a:pt x="10519" y="11219"/>
                  </a:moveTo>
                  <a:lnTo>
                    <a:pt x="10519" y="16359"/>
                  </a:lnTo>
                  <a:lnTo>
                    <a:pt x="5606" y="16359"/>
                  </a:lnTo>
                  <a:lnTo>
                    <a:pt x="5606" y="11219"/>
                  </a:lnTo>
                  <a:close/>
                  <a:moveTo>
                    <a:pt x="15775" y="11219"/>
                  </a:moveTo>
                  <a:lnTo>
                    <a:pt x="15775" y="16359"/>
                  </a:lnTo>
                  <a:lnTo>
                    <a:pt x="11112" y="16359"/>
                  </a:lnTo>
                  <a:lnTo>
                    <a:pt x="11112" y="11219"/>
                  </a:lnTo>
                  <a:close/>
                  <a:moveTo>
                    <a:pt x="19884" y="11219"/>
                  </a:moveTo>
                  <a:lnTo>
                    <a:pt x="19884" y="16359"/>
                  </a:lnTo>
                  <a:lnTo>
                    <a:pt x="15939" y="16359"/>
                  </a:lnTo>
                  <a:lnTo>
                    <a:pt x="15939" y="11219"/>
                  </a:lnTo>
                  <a:close/>
                  <a:moveTo>
                    <a:pt x="5443" y="16451"/>
                  </a:moveTo>
                  <a:lnTo>
                    <a:pt x="5443" y="20936"/>
                  </a:lnTo>
                  <a:lnTo>
                    <a:pt x="1716" y="20936"/>
                  </a:lnTo>
                  <a:lnTo>
                    <a:pt x="1716" y="16451"/>
                  </a:lnTo>
                  <a:close/>
                  <a:moveTo>
                    <a:pt x="10519" y="16451"/>
                  </a:moveTo>
                  <a:lnTo>
                    <a:pt x="10519" y="20936"/>
                  </a:lnTo>
                  <a:lnTo>
                    <a:pt x="5606" y="20936"/>
                  </a:lnTo>
                  <a:lnTo>
                    <a:pt x="5606" y="16451"/>
                  </a:lnTo>
                  <a:close/>
                  <a:moveTo>
                    <a:pt x="15775" y="16451"/>
                  </a:moveTo>
                  <a:lnTo>
                    <a:pt x="15775" y="20936"/>
                  </a:lnTo>
                  <a:lnTo>
                    <a:pt x="11112" y="20936"/>
                  </a:lnTo>
                  <a:lnTo>
                    <a:pt x="11112" y="16451"/>
                  </a:lnTo>
                  <a:close/>
                  <a:moveTo>
                    <a:pt x="19884" y="16451"/>
                  </a:moveTo>
                  <a:lnTo>
                    <a:pt x="19884" y="20936"/>
                  </a:lnTo>
                  <a:lnTo>
                    <a:pt x="15939" y="20936"/>
                  </a:lnTo>
                  <a:lnTo>
                    <a:pt x="15939" y="16451"/>
                  </a:lnTo>
                  <a:close/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E0E0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453" name="Google Shape;385;p14"/>
          <p:cNvGrpSpPr/>
          <p:nvPr/>
        </p:nvGrpSpPr>
        <p:grpSpPr>
          <a:xfrm>
            <a:off x="149525" y="2917586"/>
            <a:ext cx="1144288" cy="1754867"/>
            <a:chOff x="0" y="0"/>
            <a:chExt cx="1144286" cy="1754866"/>
          </a:xfrm>
        </p:grpSpPr>
        <p:sp>
          <p:nvSpPr>
            <p:cNvPr id="435" name="Google Shape;386;p14"/>
            <p:cNvSpPr/>
            <p:nvPr/>
          </p:nvSpPr>
          <p:spPr>
            <a:xfrm>
              <a:off x="1045220" y="1434622"/>
              <a:ext cx="99067" cy="320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2376" y="21600"/>
                  </a:lnTo>
                  <a:lnTo>
                    <a:pt x="21600" y="21600"/>
                  </a:lnTo>
                  <a:lnTo>
                    <a:pt x="21600" y="2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36" name="Google Shape;387;p14"/>
            <p:cNvSpPr/>
            <p:nvPr/>
          </p:nvSpPr>
          <p:spPr>
            <a:xfrm>
              <a:off x="659113" y="1434622"/>
              <a:ext cx="99068" cy="320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2376" y="21600"/>
                  </a:lnTo>
                  <a:lnTo>
                    <a:pt x="21600" y="21600"/>
                  </a:lnTo>
                  <a:lnTo>
                    <a:pt x="21600" y="2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37" name="Google Shape;388;p14"/>
            <p:cNvSpPr/>
            <p:nvPr/>
          </p:nvSpPr>
          <p:spPr>
            <a:xfrm>
              <a:off x="275667" y="1434622"/>
              <a:ext cx="99612" cy="320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218"/>
                  </a:lnTo>
                  <a:lnTo>
                    <a:pt x="0" y="21600"/>
                  </a:lnTo>
                  <a:lnTo>
                    <a:pt x="917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E0E0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38" name="Google Shape;389;p14"/>
            <p:cNvSpPr/>
            <p:nvPr/>
          </p:nvSpPr>
          <p:spPr>
            <a:xfrm>
              <a:off x="4716" y="1434622"/>
              <a:ext cx="99068" cy="3202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218"/>
                  </a:lnTo>
                  <a:lnTo>
                    <a:pt x="0" y="21600"/>
                  </a:lnTo>
                  <a:lnTo>
                    <a:pt x="922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E0E0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39" name="Google Shape;390;p14"/>
            <p:cNvSpPr/>
            <p:nvPr/>
          </p:nvSpPr>
          <p:spPr>
            <a:xfrm>
              <a:off x="839059" y="722856"/>
              <a:ext cx="305228" cy="721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7" h="21600" fill="norm" stroke="1" extrusionOk="0">
                  <a:moveTo>
                    <a:pt x="11005" y="0"/>
                  </a:moveTo>
                  <a:cubicBezTo>
                    <a:pt x="6960" y="0"/>
                    <a:pt x="2792" y="515"/>
                    <a:pt x="2792" y="515"/>
                  </a:cubicBezTo>
                  <a:cubicBezTo>
                    <a:pt x="2792" y="515"/>
                    <a:pt x="-373" y="21361"/>
                    <a:pt x="37" y="21521"/>
                  </a:cubicBezTo>
                  <a:cubicBezTo>
                    <a:pt x="160" y="21580"/>
                    <a:pt x="2556" y="21600"/>
                    <a:pt x="5696" y="21600"/>
                  </a:cubicBezTo>
                  <a:cubicBezTo>
                    <a:pt x="11975" y="21600"/>
                    <a:pt x="21227" y="21521"/>
                    <a:pt x="21227" y="21521"/>
                  </a:cubicBezTo>
                  <a:cubicBezTo>
                    <a:pt x="21227" y="21521"/>
                    <a:pt x="20890" y="2934"/>
                    <a:pt x="17688" y="1012"/>
                  </a:cubicBezTo>
                  <a:cubicBezTo>
                    <a:pt x="16386" y="233"/>
                    <a:pt x="13725" y="0"/>
                    <a:pt x="11005" y="0"/>
                  </a:cubicBezTo>
                  <a:close/>
                </a:path>
              </a:pathLst>
            </a:custGeom>
            <a:solidFill>
              <a:srgbClr val="E0E0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40" name="Google Shape;391;p14"/>
            <p:cNvSpPr/>
            <p:nvPr/>
          </p:nvSpPr>
          <p:spPr>
            <a:xfrm>
              <a:off x="5767" y="0"/>
              <a:ext cx="892796" cy="1329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9" h="21600" fill="norm" stroke="1" extrusionOk="0">
                  <a:moveTo>
                    <a:pt x="6012" y="0"/>
                  </a:moveTo>
                  <a:cubicBezTo>
                    <a:pt x="2683" y="0"/>
                    <a:pt x="-25" y="1833"/>
                    <a:pt x="0" y="4090"/>
                  </a:cubicBezTo>
                  <a:lnTo>
                    <a:pt x="169" y="21600"/>
                  </a:lnTo>
                  <a:lnTo>
                    <a:pt x="20891" y="21600"/>
                  </a:lnTo>
                  <a:lnTo>
                    <a:pt x="21498" y="4099"/>
                  </a:lnTo>
                  <a:cubicBezTo>
                    <a:pt x="21575" y="1854"/>
                    <a:pt x="18892" y="0"/>
                    <a:pt x="15566" y="0"/>
                  </a:cubicBezTo>
                  <a:lnTo>
                    <a:pt x="6036" y="0"/>
                  </a:lnTo>
                  <a:cubicBezTo>
                    <a:pt x="6028" y="0"/>
                    <a:pt x="6020" y="0"/>
                    <a:pt x="6012" y="0"/>
                  </a:cubicBezTo>
                  <a:close/>
                </a:path>
              </a:pathLst>
            </a:cu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41" name="Google Shape;392;p14"/>
            <p:cNvSpPr/>
            <p:nvPr/>
          </p:nvSpPr>
          <p:spPr>
            <a:xfrm>
              <a:off x="12760" y="1093385"/>
              <a:ext cx="1080631" cy="347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56" y="0"/>
                  </a:moveTo>
                  <a:cubicBezTo>
                    <a:pt x="9481" y="0"/>
                    <a:pt x="7828" y="52"/>
                    <a:pt x="6636" y="207"/>
                  </a:cubicBezTo>
                  <a:cubicBezTo>
                    <a:pt x="3050" y="674"/>
                    <a:pt x="0" y="14670"/>
                    <a:pt x="0" y="1467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3802"/>
                  </a:lnTo>
                  <a:cubicBezTo>
                    <a:pt x="21354" y="608"/>
                    <a:pt x="17939" y="207"/>
                    <a:pt x="17939" y="207"/>
                  </a:cubicBezTo>
                  <a:cubicBezTo>
                    <a:pt x="17939" y="207"/>
                    <a:pt x="14505" y="0"/>
                    <a:pt x="11156" y="0"/>
                  </a:cubicBezTo>
                  <a:close/>
                </a:path>
              </a:pathLst>
            </a:cu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42" name="Google Shape;393;p14"/>
            <p:cNvSpPr/>
            <p:nvPr/>
          </p:nvSpPr>
          <p:spPr>
            <a:xfrm>
              <a:off x="359886" y="1092969"/>
              <a:ext cx="742086" cy="341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0" h="21600" fill="norm" stroke="1" extrusionOk="0">
                  <a:moveTo>
                    <a:pt x="14191" y="0"/>
                  </a:moveTo>
                  <a:cubicBezTo>
                    <a:pt x="9500" y="69"/>
                    <a:pt x="4794" y="101"/>
                    <a:pt x="104" y="170"/>
                  </a:cubicBezTo>
                  <a:cubicBezTo>
                    <a:pt x="-35" y="170"/>
                    <a:pt x="-35" y="645"/>
                    <a:pt x="104" y="645"/>
                  </a:cubicBezTo>
                  <a:lnTo>
                    <a:pt x="12879" y="509"/>
                  </a:lnTo>
                  <a:cubicBezTo>
                    <a:pt x="13521" y="493"/>
                    <a:pt x="14202" y="407"/>
                    <a:pt x="14880" y="407"/>
                  </a:cubicBezTo>
                  <a:cubicBezTo>
                    <a:pt x="15618" y="407"/>
                    <a:pt x="16353" y="509"/>
                    <a:pt x="17029" y="914"/>
                  </a:cubicBezTo>
                  <a:cubicBezTo>
                    <a:pt x="20840" y="3286"/>
                    <a:pt x="21395" y="13989"/>
                    <a:pt x="21087" y="21371"/>
                  </a:cubicBezTo>
                  <a:cubicBezTo>
                    <a:pt x="21087" y="21525"/>
                    <a:pt x="21137" y="21600"/>
                    <a:pt x="21189" y="21600"/>
                  </a:cubicBezTo>
                  <a:cubicBezTo>
                    <a:pt x="21241" y="21600"/>
                    <a:pt x="21295" y="21525"/>
                    <a:pt x="21303" y="21371"/>
                  </a:cubicBezTo>
                  <a:cubicBezTo>
                    <a:pt x="21565" y="15174"/>
                    <a:pt x="21257" y="6537"/>
                    <a:pt x="18850" y="2406"/>
                  </a:cubicBezTo>
                  <a:cubicBezTo>
                    <a:pt x="17461" y="34"/>
                    <a:pt x="15841" y="0"/>
                    <a:pt x="14191" y="0"/>
                  </a:cubicBezTo>
                  <a:close/>
                </a:path>
              </a:pathLst>
            </a:custGeom>
            <a:solidFill>
              <a:srgbClr val="E0E0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43" name="Google Shape;394;p14"/>
            <p:cNvSpPr/>
            <p:nvPr/>
          </p:nvSpPr>
          <p:spPr>
            <a:xfrm>
              <a:off x="192689" y="21184"/>
              <a:ext cx="583696" cy="696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4301" y="0"/>
                  </a:moveTo>
                  <a:cubicBezTo>
                    <a:pt x="13605" y="0"/>
                    <a:pt x="12874" y="8"/>
                    <a:pt x="12108" y="8"/>
                  </a:cubicBezTo>
                  <a:cubicBezTo>
                    <a:pt x="10898" y="8"/>
                    <a:pt x="9670" y="58"/>
                    <a:pt x="8441" y="157"/>
                  </a:cubicBezTo>
                  <a:cubicBezTo>
                    <a:pt x="7787" y="223"/>
                    <a:pt x="7134" y="323"/>
                    <a:pt x="6499" y="456"/>
                  </a:cubicBezTo>
                  <a:cubicBezTo>
                    <a:pt x="5806" y="588"/>
                    <a:pt x="5152" y="771"/>
                    <a:pt x="4538" y="1037"/>
                  </a:cubicBezTo>
                  <a:cubicBezTo>
                    <a:pt x="3903" y="1319"/>
                    <a:pt x="3309" y="1684"/>
                    <a:pt x="2794" y="2116"/>
                  </a:cubicBezTo>
                  <a:cubicBezTo>
                    <a:pt x="2278" y="2564"/>
                    <a:pt x="1823" y="3061"/>
                    <a:pt x="1466" y="3609"/>
                  </a:cubicBezTo>
                  <a:cubicBezTo>
                    <a:pt x="1288" y="3891"/>
                    <a:pt x="1149" y="4190"/>
                    <a:pt x="1050" y="4489"/>
                  </a:cubicBezTo>
                  <a:cubicBezTo>
                    <a:pt x="970" y="4788"/>
                    <a:pt x="911" y="5103"/>
                    <a:pt x="892" y="5402"/>
                  </a:cubicBezTo>
                  <a:cubicBezTo>
                    <a:pt x="812" y="5999"/>
                    <a:pt x="733" y="6597"/>
                    <a:pt x="674" y="7194"/>
                  </a:cubicBezTo>
                  <a:cubicBezTo>
                    <a:pt x="535" y="8356"/>
                    <a:pt x="435" y="9501"/>
                    <a:pt x="356" y="10580"/>
                  </a:cubicBezTo>
                  <a:cubicBezTo>
                    <a:pt x="198" y="12737"/>
                    <a:pt x="119" y="14679"/>
                    <a:pt x="78" y="16306"/>
                  </a:cubicBezTo>
                  <a:cubicBezTo>
                    <a:pt x="19" y="17949"/>
                    <a:pt x="0" y="19277"/>
                    <a:pt x="0" y="20189"/>
                  </a:cubicBezTo>
                  <a:cubicBezTo>
                    <a:pt x="0" y="20637"/>
                    <a:pt x="0" y="20986"/>
                    <a:pt x="0" y="21235"/>
                  </a:cubicBezTo>
                  <a:cubicBezTo>
                    <a:pt x="0" y="21352"/>
                    <a:pt x="0" y="21451"/>
                    <a:pt x="0" y="21518"/>
                  </a:cubicBezTo>
                  <a:cubicBezTo>
                    <a:pt x="0" y="21550"/>
                    <a:pt x="0" y="21567"/>
                    <a:pt x="0" y="21600"/>
                  </a:cubicBezTo>
                  <a:cubicBezTo>
                    <a:pt x="0" y="21567"/>
                    <a:pt x="19" y="21550"/>
                    <a:pt x="19" y="21518"/>
                  </a:cubicBezTo>
                  <a:cubicBezTo>
                    <a:pt x="19" y="21451"/>
                    <a:pt x="19" y="21352"/>
                    <a:pt x="19" y="21235"/>
                  </a:cubicBezTo>
                  <a:cubicBezTo>
                    <a:pt x="39" y="20986"/>
                    <a:pt x="39" y="20637"/>
                    <a:pt x="59" y="20189"/>
                  </a:cubicBezTo>
                  <a:cubicBezTo>
                    <a:pt x="98" y="19260"/>
                    <a:pt x="139" y="17949"/>
                    <a:pt x="198" y="16322"/>
                  </a:cubicBezTo>
                  <a:cubicBezTo>
                    <a:pt x="257" y="14679"/>
                    <a:pt x="337" y="12737"/>
                    <a:pt x="495" y="10580"/>
                  </a:cubicBezTo>
                  <a:cubicBezTo>
                    <a:pt x="594" y="9501"/>
                    <a:pt x="693" y="8373"/>
                    <a:pt x="831" y="7194"/>
                  </a:cubicBezTo>
                  <a:cubicBezTo>
                    <a:pt x="892" y="6614"/>
                    <a:pt x="970" y="6016"/>
                    <a:pt x="1050" y="5419"/>
                  </a:cubicBezTo>
                  <a:cubicBezTo>
                    <a:pt x="1090" y="5120"/>
                    <a:pt x="1149" y="4821"/>
                    <a:pt x="1229" y="4522"/>
                  </a:cubicBezTo>
                  <a:cubicBezTo>
                    <a:pt x="1307" y="4224"/>
                    <a:pt x="1446" y="3942"/>
                    <a:pt x="1625" y="3675"/>
                  </a:cubicBezTo>
                  <a:cubicBezTo>
                    <a:pt x="1962" y="3128"/>
                    <a:pt x="2397" y="2646"/>
                    <a:pt x="2913" y="2215"/>
                  </a:cubicBezTo>
                  <a:cubicBezTo>
                    <a:pt x="3428" y="1800"/>
                    <a:pt x="3983" y="1435"/>
                    <a:pt x="4597" y="1152"/>
                  </a:cubicBezTo>
                  <a:cubicBezTo>
                    <a:pt x="5211" y="904"/>
                    <a:pt x="5865" y="704"/>
                    <a:pt x="6539" y="588"/>
                  </a:cubicBezTo>
                  <a:cubicBezTo>
                    <a:pt x="7173" y="456"/>
                    <a:pt x="7808" y="356"/>
                    <a:pt x="8461" y="290"/>
                  </a:cubicBezTo>
                  <a:cubicBezTo>
                    <a:pt x="9690" y="174"/>
                    <a:pt x="10898" y="124"/>
                    <a:pt x="12127" y="124"/>
                  </a:cubicBezTo>
                  <a:cubicBezTo>
                    <a:pt x="13257" y="107"/>
                    <a:pt x="14327" y="107"/>
                    <a:pt x="15318" y="107"/>
                  </a:cubicBezTo>
                  <a:cubicBezTo>
                    <a:pt x="17260" y="107"/>
                    <a:pt x="18845" y="140"/>
                    <a:pt x="19935" y="190"/>
                  </a:cubicBezTo>
                  <a:lnTo>
                    <a:pt x="20649" y="256"/>
                  </a:lnTo>
                  <a:cubicBezTo>
                    <a:pt x="20847" y="273"/>
                    <a:pt x="21025" y="290"/>
                    <a:pt x="21184" y="306"/>
                  </a:cubicBezTo>
                  <a:cubicBezTo>
                    <a:pt x="21322" y="340"/>
                    <a:pt x="21422" y="356"/>
                    <a:pt x="21500" y="372"/>
                  </a:cubicBezTo>
                  <a:cubicBezTo>
                    <a:pt x="21521" y="389"/>
                    <a:pt x="21561" y="389"/>
                    <a:pt x="21600" y="389"/>
                  </a:cubicBezTo>
                  <a:cubicBezTo>
                    <a:pt x="21561" y="372"/>
                    <a:pt x="21541" y="372"/>
                    <a:pt x="21500" y="356"/>
                  </a:cubicBezTo>
                  <a:cubicBezTo>
                    <a:pt x="21422" y="340"/>
                    <a:pt x="21322" y="306"/>
                    <a:pt x="21184" y="290"/>
                  </a:cubicBezTo>
                  <a:cubicBezTo>
                    <a:pt x="21045" y="256"/>
                    <a:pt x="20867" y="240"/>
                    <a:pt x="20649" y="207"/>
                  </a:cubicBezTo>
                  <a:cubicBezTo>
                    <a:pt x="20451" y="190"/>
                    <a:pt x="20212" y="157"/>
                    <a:pt x="19935" y="140"/>
                  </a:cubicBezTo>
                  <a:cubicBezTo>
                    <a:pt x="18845" y="58"/>
                    <a:pt x="17260" y="8"/>
                    <a:pt x="15318" y="8"/>
                  </a:cubicBezTo>
                  <a:cubicBezTo>
                    <a:pt x="14988" y="2"/>
                    <a:pt x="14649" y="0"/>
                    <a:pt x="14301" y="0"/>
                  </a:cubicBezTo>
                  <a:close/>
                </a:path>
              </a:pathLst>
            </a:custGeom>
            <a:solidFill>
              <a:srgbClr val="E0E0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44" name="Google Shape;395;p14"/>
            <p:cNvSpPr/>
            <p:nvPr/>
          </p:nvSpPr>
          <p:spPr>
            <a:xfrm>
              <a:off x="426128" y="388638"/>
              <a:ext cx="25564" cy="109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6" h="21600" fill="norm" stroke="1" extrusionOk="0">
                  <a:moveTo>
                    <a:pt x="1067" y="0"/>
                  </a:moveTo>
                  <a:cubicBezTo>
                    <a:pt x="355" y="0"/>
                    <a:pt x="38" y="32"/>
                    <a:pt x="38" y="32"/>
                  </a:cubicBezTo>
                  <a:cubicBezTo>
                    <a:pt x="4865" y="449"/>
                    <a:pt x="8847" y="1089"/>
                    <a:pt x="11485" y="2038"/>
                  </a:cubicBezTo>
                  <a:cubicBezTo>
                    <a:pt x="17208" y="3728"/>
                    <a:pt x="18104" y="6905"/>
                    <a:pt x="16759" y="10183"/>
                  </a:cubicBezTo>
                  <a:cubicBezTo>
                    <a:pt x="15441" y="13037"/>
                    <a:pt x="12355" y="15891"/>
                    <a:pt x="7080" y="18429"/>
                  </a:cubicBezTo>
                  <a:cubicBezTo>
                    <a:pt x="3124" y="20436"/>
                    <a:pt x="-410" y="21492"/>
                    <a:pt x="38" y="21600"/>
                  </a:cubicBezTo>
                  <a:cubicBezTo>
                    <a:pt x="3994" y="20860"/>
                    <a:pt x="7080" y="19803"/>
                    <a:pt x="9269" y="18746"/>
                  </a:cubicBezTo>
                  <a:cubicBezTo>
                    <a:pt x="15441" y="16100"/>
                    <a:pt x="19423" y="13246"/>
                    <a:pt x="20742" y="10284"/>
                  </a:cubicBezTo>
                  <a:cubicBezTo>
                    <a:pt x="21190" y="8702"/>
                    <a:pt x="21190" y="7006"/>
                    <a:pt x="20293" y="5424"/>
                  </a:cubicBezTo>
                  <a:cubicBezTo>
                    <a:pt x="19423" y="4050"/>
                    <a:pt x="17208" y="2671"/>
                    <a:pt x="13700" y="1614"/>
                  </a:cubicBezTo>
                  <a:cubicBezTo>
                    <a:pt x="11485" y="873"/>
                    <a:pt x="7950" y="348"/>
                    <a:pt x="4443" y="133"/>
                  </a:cubicBezTo>
                  <a:cubicBezTo>
                    <a:pt x="2887" y="32"/>
                    <a:pt x="1779" y="0"/>
                    <a:pt x="1067" y="0"/>
                  </a:cubicBezTo>
                  <a:close/>
                </a:path>
              </a:pathLst>
            </a:custGeom>
            <a:solidFill>
              <a:srgbClr val="E0E0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45" name="Google Shape;396;p14"/>
            <p:cNvSpPr/>
            <p:nvPr/>
          </p:nvSpPr>
          <p:spPr>
            <a:xfrm>
              <a:off x="677815" y="388638"/>
              <a:ext cx="25565" cy="1093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6" h="21600" fill="norm" stroke="1" extrusionOk="0">
                  <a:moveTo>
                    <a:pt x="1014" y="0"/>
                  </a:moveTo>
                  <a:cubicBezTo>
                    <a:pt x="355" y="0"/>
                    <a:pt x="38" y="32"/>
                    <a:pt x="38" y="32"/>
                  </a:cubicBezTo>
                  <a:cubicBezTo>
                    <a:pt x="4443" y="449"/>
                    <a:pt x="8847" y="1089"/>
                    <a:pt x="11485" y="2038"/>
                  </a:cubicBezTo>
                  <a:cubicBezTo>
                    <a:pt x="17208" y="3728"/>
                    <a:pt x="18104" y="6905"/>
                    <a:pt x="16786" y="10183"/>
                  </a:cubicBezTo>
                  <a:cubicBezTo>
                    <a:pt x="15441" y="13037"/>
                    <a:pt x="12355" y="15891"/>
                    <a:pt x="7080" y="18429"/>
                  </a:cubicBezTo>
                  <a:cubicBezTo>
                    <a:pt x="3124" y="20436"/>
                    <a:pt x="-410" y="21492"/>
                    <a:pt x="38" y="21600"/>
                  </a:cubicBezTo>
                  <a:cubicBezTo>
                    <a:pt x="3994" y="20860"/>
                    <a:pt x="7080" y="19803"/>
                    <a:pt x="9269" y="18746"/>
                  </a:cubicBezTo>
                  <a:cubicBezTo>
                    <a:pt x="15441" y="16100"/>
                    <a:pt x="19423" y="13246"/>
                    <a:pt x="20742" y="10284"/>
                  </a:cubicBezTo>
                  <a:cubicBezTo>
                    <a:pt x="21190" y="8702"/>
                    <a:pt x="21190" y="7006"/>
                    <a:pt x="20293" y="5424"/>
                  </a:cubicBezTo>
                  <a:cubicBezTo>
                    <a:pt x="19423" y="4050"/>
                    <a:pt x="17208" y="2671"/>
                    <a:pt x="13700" y="1614"/>
                  </a:cubicBezTo>
                  <a:cubicBezTo>
                    <a:pt x="11485" y="873"/>
                    <a:pt x="7950" y="348"/>
                    <a:pt x="3994" y="133"/>
                  </a:cubicBezTo>
                  <a:cubicBezTo>
                    <a:pt x="2676" y="32"/>
                    <a:pt x="1674" y="0"/>
                    <a:pt x="1014" y="0"/>
                  </a:cubicBezTo>
                  <a:close/>
                </a:path>
              </a:pathLst>
            </a:custGeom>
            <a:solidFill>
              <a:srgbClr val="E0E0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46" name="Google Shape;397;p14"/>
            <p:cNvSpPr/>
            <p:nvPr/>
          </p:nvSpPr>
          <p:spPr>
            <a:xfrm>
              <a:off x="3613" y="708946"/>
              <a:ext cx="371666" cy="7396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600" fill="norm" stroke="1" extrusionOk="0">
                  <a:moveTo>
                    <a:pt x="11124" y="0"/>
                  </a:moveTo>
                  <a:cubicBezTo>
                    <a:pt x="6230" y="0"/>
                    <a:pt x="810" y="706"/>
                    <a:pt x="810" y="706"/>
                  </a:cubicBezTo>
                  <a:cubicBezTo>
                    <a:pt x="810" y="706"/>
                    <a:pt x="-29" y="20927"/>
                    <a:pt x="1" y="21381"/>
                  </a:cubicBezTo>
                  <a:cubicBezTo>
                    <a:pt x="25" y="21548"/>
                    <a:pt x="2938" y="21600"/>
                    <a:pt x="6615" y="21600"/>
                  </a:cubicBezTo>
                  <a:cubicBezTo>
                    <a:pt x="12957" y="21600"/>
                    <a:pt x="21571" y="21444"/>
                    <a:pt x="21571" y="21444"/>
                  </a:cubicBezTo>
                  <a:cubicBezTo>
                    <a:pt x="21571" y="21444"/>
                    <a:pt x="21074" y="3865"/>
                    <a:pt x="18401" y="1316"/>
                  </a:cubicBezTo>
                  <a:cubicBezTo>
                    <a:pt x="17328" y="305"/>
                    <a:pt x="14341" y="0"/>
                    <a:pt x="11124" y="0"/>
                  </a:cubicBez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47" name="Google Shape;398;p14"/>
            <p:cNvSpPr/>
            <p:nvPr/>
          </p:nvSpPr>
          <p:spPr>
            <a:xfrm>
              <a:off x="0" y="715901"/>
              <a:ext cx="277815" cy="734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44" h="21600" fill="norm" stroke="1" extrusionOk="0">
                  <a:moveTo>
                    <a:pt x="8939" y="0"/>
                  </a:moveTo>
                  <a:cubicBezTo>
                    <a:pt x="4597" y="0"/>
                    <a:pt x="278" y="428"/>
                    <a:pt x="278" y="428"/>
                  </a:cubicBezTo>
                  <a:cubicBezTo>
                    <a:pt x="278" y="428"/>
                    <a:pt x="-256" y="21389"/>
                    <a:pt x="155" y="21546"/>
                  </a:cubicBezTo>
                  <a:cubicBezTo>
                    <a:pt x="259" y="21585"/>
                    <a:pt x="1635" y="21600"/>
                    <a:pt x="3639" y="21600"/>
                  </a:cubicBezTo>
                  <a:cubicBezTo>
                    <a:pt x="9658" y="21600"/>
                    <a:pt x="21344" y="21467"/>
                    <a:pt x="21344" y="21467"/>
                  </a:cubicBezTo>
                  <a:cubicBezTo>
                    <a:pt x="21344" y="21467"/>
                    <a:pt x="20398" y="2931"/>
                    <a:pt x="16860" y="1041"/>
                  </a:cubicBezTo>
                  <a:cubicBezTo>
                    <a:pt x="15358" y="233"/>
                    <a:pt x="12142" y="0"/>
                    <a:pt x="8939" y="0"/>
                  </a:cubicBezTo>
                  <a:close/>
                </a:path>
              </a:pathLst>
            </a:cu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48" name="Google Shape;399;p14"/>
            <p:cNvSpPr/>
            <p:nvPr/>
          </p:nvSpPr>
          <p:spPr>
            <a:xfrm>
              <a:off x="89327" y="1039958"/>
              <a:ext cx="25843" cy="33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32" h="21600" fill="norm" stroke="1" extrusionOk="0">
                  <a:moveTo>
                    <a:pt x="14238" y="0"/>
                  </a:moveTo>
                  <a:cubicBezTo>
                    <a:pt x="13824" y="0"/>
                    <a:pt x="12506" y="0"/>
                    <a:pt x="10362" y="350"/>
                  </a:cubicBezTo>
                  <a:lnTo>
                    <a:pt x="8631" y="700"/>
                  </a:lnTo>
                  <a:lnTo>
                    <a:pt x="9923" y="1730"/>
                  </a:lnTo>
                  <a:cubicBezTo>
                    <a:pt x="12946" y="3439"/>
                    <a:pt x="15529" y="5848"/>
                    <a:pt x="16821" y="8957"/>
                  </a:cubicBezTo>
                  <a:cubicBezTo>
                    <a:pt x="18992" y="12725"/>
                    <a:pt x="16408" y="17544"/>
                    <a:pt x="11215" y="18573"/>
                  </a:cubicBezTo>
                  <a:cubicBezTo>
                    <a:pt x="10775" y="18655"/>
                    <a:pt x="10336" y="18697"/>
                    <a:pt x="9897" y="18697"/>
                  </a:cubicBezTo>
                  <a:cubicBezTo>
                    <a:pt x="6564" y="18697"/>
                    <a:pt x="3825" y="16493"/>
                    <a:pt x="3463" y="13755"/>
                  </a:cubicBezTo>
                  <a:cubicBezTo>
                    <a:pt x="3024" y="11366"/>
                    <a:pt x="3024" y="8607"/>
                    <a:pt x="3877" y="5848"/>
                  </a:cubicBezTo>
                  <a:cubicBezTo>
                    <a:pt x="4755" y="4139"/>
                    <a:pt x="6461" y="3109"/>
                    <a:pt x="8631" y="2759"/>
                  </a:cubicBezTo>
                  <a:cubicBezTo>
                    <a:pt x="8915" y="2677"/>
                    <a:pt x="9148" y="2656"/>
                    <a:pt x="9380" y="2656"/>
                  </a:cubicBezTo>
                  <a:cubicBezTo>
                    <a:pt x="10026" y="2656"/>
                    <a:pt x="10491" y="2862"/>
                    <a:pt x="10672" y="2862"/>
                  </a:cubicBezTo>
                  <a:cubicBezTo>
                    <a:pt x="10750" y="2862"/>
                    <a:pt x="10801" y="2821"/>
                    <a:pt x="10801" y="2759"/>
                  </a:cubicBezTo>
                  <a:cubicBezTo>
                    <a:pt x="11215" y="2759"/>
                    <a:pt x="10362" y="1730"/>
                    <a:pt x="8631" y="1730"/>
                  </a:cubicBezTo>
                  <a:cubicBezTo>
                    <a:pt x="8373" y="1688"/>
                    <a:pt x="8114" y="1688"/>
                    <a:pt x="7856" y="1688"/>
                  </a:cubicBezTo>
                  <a:cubicBezTo>
                    <a:pt x="5091" y="1688"/>
                    <a:pt x="2507" y="3274"/>
                    <a:pt x="1732" y="5168"/>
                  </a:cubicBezTo>
                  <a:cubicBezTo>
                    <a:pt x="1" y="7907"/>
                    <a:pt x="-438" y="11366"/>
                    <a:pt x="440" y="14455"/>
                  </a:cubicBezTo>
                  <a:cubicBezTo>
                    <a:pt x="440" y="16514"/>
                    <a:pt x="1732" y="18244"/>
                    <a:pt x="3463" y="19623"/>
                  </a:cubicBezTo>
                  <a:cubicBezTo>
                    <a:pt x="5375" y="20879"/>
                    <a:pt x="7287" y="21600"/>
                    <a:pt x="9380" y="21600"/>
                  </a:cubicBezTo>
                  <a:cubicBezTo>
                    <a:pt x="10129" y="21600"/>
                    <a:pt x="10879" y="21518"/>
                    <a:pt x="11654" y="21332"/>
                  </a:cubicBezTo>
                  <a:cubicBezTo>
                    <a:pt x="15529" y="20982"/>
                    <a:pt x="18992" y="18573"/>
                    <a:pt x="19844" y="15835"/>
                  </a:cubicBezTo>
                  <a:cubicBezTo>
                    <a:pt x="21162" y="13075"/>
                    <a:pt x="21162" y="10666"/>
                    <a:pt x="19844" y="7907"/>
                  </a:cubicBezTo>
                  <a:cubicBezTo>
                    <a:pt x="18372" y="5251"/>
                    <a:pt x="15917" y="2821"/>
                    <a:pt x="12481" y="1112"/>
                  </a:cubicBezTo>
                  <a:cubicBezTo>
                    <a:pt x="13618" y="659"/>
                    <a:pt x="14238" y="247"/>
                    <a:pt x="14238" y="0"/>
                  </a:cubicBezTo>
                  <a:close/>
                </a:path>
              </a:pathLst>
            </a:custGeom>
            <a:solidFill>
              <a:srgbClr val="E0E0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49" name="Google Shape;400;p14"/>
            <p:cNvSpPr/>
            <p:nvPr/>
          </p:nvSpPr>
          <p:spPr>
            <a:xfrm>
              <a:off x="100577" y="930187"/>
              <a:ext cx="50864" cy="115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369" y="0"/>
                  </a:moveTo>
                  <a:cubicBezTo>
                    <a:pt x="21409" y="6"/>
                    <a:pt x="21437" y="30"/>
                    <a:pt x="21423" y="72"/>
                  </a:cubicBezTo>
                  <a:cubicBezTo>
                    <a:pt x="21478" y="48"/>
                    <a:pt x="21546" y="24"/>
                    <a:pt x="21600" y="0"/>
                  </a:cubicBezTo>
                  <a:close/>
                  <a:moveTo>
                    <a:pt x="21423" y="72"/>
                  </a:moveTo>
                  <a:cubicBezTo>
                    <a:pt x="19477" y="856"/>
                    <a:pt x="18157" y="1831"/>
                    <a:pt x="16823" y="2801"/>
                  </a:cubicBezTo>
                  <a:cubicBezTo>
                    <a:pt x="10235" y="7601"/>
                    <a:pt x="5226" y="12802"/>
                    <a:pt x="1810" y="18200"/>
                  </a:cubicBezTo>
                  <a:cubicBezTo>
                    <a:pt x="912" y="19302"/>
                    <a:pt x="218" y="20499"/>
                    <a:pt x="0" y="21600"/>
                  </a:cubicBezTo>
                  <a:cubicBezTo>
                    <a:pt x="0" y="21600"/>
                    <a:pt x="14" y="21600"/>
                    <a:pt x="14" y="21600"/>
                  </a:cubicBezTo>
                  <a:cubicBezTo>
                    <a:pt x="749" y="21600"/>
                    <a:pt x="4151" y="16543"/>
                    <a:pt x="10004" y="10600"/>
                  </a:cubicBezTo>
                  <a:cubicBezTo>
                    <a:pt x="15543" y="5069"/>
                    <a:pt x="21287" y="676"/>
                    <a:pt x="21423" y="72"/>
                  </a:cubicBezTo>
                  <a:close/>
                </a:path>
              </a:pathLst>
            </a:custGeom>
            <a:solidFill>
              <a:srgbClr val="E0E0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50" name="Google Shape;401;p14"/>
            <p:cNvSpPr/>
            <p:nvPr/>
          </p:nvSpPr>
          <p:spPr>
            <a:xfrm>
              <a:off x="50080" y="940892"/>
              <a:ext cx="46303" cy="1065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9" h="21600" fill="norm" stroke="1" extrusionOk="0">
                  <a:moveTo>
                    <a:pt x="79" y="0"/>
                  </a:moveTo>
                  <a:cubicBezTo>
                    <a:pt x="79" y="0"/>
                    <a:pt x="79" y="0"/>
                    <a:pt x="65" y="0"/>
                  </a:cubicBezTo>
                  <a:cubicBezTo>
                    <a:pt x="-646" y="110"/>
                    <a:pt x="4583" y="4775"/>
                    <a:pt x="10282" y="10855"/>
                  </a:cubicBezTo>
                  <a:cubicBezTo>
                    <a:pt x="15682" y="16760"/>
                    <a:pt x="19917" y="21600"/>
                    <a:pt x="20471" y="21600"/>
                  </a:cubicBezTo>
                  <a:cubicBezTo>
                    <a:pt x="20471" y="21600"/>
                    <a:pt x="20485" y="21600"/>
                    <a:pt x="20485" y="21600"/>
                  </a:cubicBezTo>
                  <a:cubicBezTo>
                    <a:pt x="20954" y="21600"/>
                    <a:pt x="17643" y="16500"/>
                    <a:pt x="11945" y="10420"/>
                  </a:cubicBezTo>
                  <a:cubicBezTo>
                    <a:pt x="6303" y="4521"/>
                    <a:pt x="676" y="0"/>
                    <a:pt x="79" y="0"/>
                  </a:cubicBezTo>
                  <a:close/>
                </a:path>
              </a:pathLst>
            </a:custGeom>
            <a:solidFill>
              <a:srgbClr val="E0E0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51" name="Google Shape;402;p14"/>
            <p:cNvSpPr/>
            <p:nvPr/>
          </p:nvSpPr>
          <p:spPr>
            <a:xfrm>
              <a:off x="109680" y="1069412"/>
              <a:ext cx="40160" cy="179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69" y="1093"/>
                    <a:pt x="1724" y="2120"/>
                    <a:pt x="2879" y="3151"/>
                  </a:cubicBezTo>
                  <a:cubicBezTo>
                    <a:pt x="5189" y="5144"/>
                    <a:pt x="8068" y="7780"/>
                    <a:pt x="11222" y="10800"/>
                  </a:cubicBezTo>
                  <a:cubicBezTo>
                    <a:pt x="14118" y="13759"/>
                    <a:pt x="16704" y="16456"/>
                    <a:pt x="18428" y="18449"/>
                  </a:cubicBezTo>
                  <a:cubicBezTo>
                    <a:pt x="19290" y="19542"/>
                    <a:pt x="20152" y="20573"/>
                    <a:pt x="21600" y="21600"/>
                  </a:cubicBezTo>
                  <a:cubicBezTo>
                    <a:pt x="21600" y="20507"/>
                    <a:pt x="21031" y="19415"/>
                    <a:pt x="20152" y="18387"/>
                  </a:cubicBezTo>
                  <a:cubicBezTo>
                    <a:pt x="18721" y="16394"/>
                    <a:pt x="16411" y="13693"/>
                    <a:pt x="13532" y="10673"/>
                  </a:cubicBezTo>
                  <a:cubicBezTo>
                    <a:pt x="10360" y="7649"/>
                    <a:pt x="7206" y="5013"/>
                    <a:pt x="4603" y="3086"/>
                  </a:cubicBezTo>
                  <a:cubicBezTo>
                    <a:pt x="3448" y="1993"/>
                    <a:pt x="2017" y="966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52" name="Google Shape;403;p14"/>
            <p:cNvSpPr/>
            <p:nvPr/>
          </p:nvSpPr>
          <p:spPr>
            <a:xfrm>
              <a:off x="50227" y="1069957"/>
              <a:ext cx="45061" cy="110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3" h="21600" fill="norm" stroke="1" extrusionOk="0">
                  <a:moveTo>
                    <a:pt x="21104" y="0"/>
                  </a:moveTo>
                  <a:cubicBezTo>
                    <a:pt x="19345" y="835"/>
                    <a:pt x="17827" y="1889"/>
                    <a:pt x="16580" y="2937"/>
                  </a:cubicBezTo>
                  <a:cubicBezTo>
                    <a:pt x="10041" y="7756"/>
                    <a:pt x="5020" y="12896"/>
                    <a:pt x="1503" y="18243"/>
                  </a:cubicBezTo>
                  <a:cubicBezTo>
                    <a:pt x="752" y="19291"/>
                    <a:pt x="0" y="20445"/>
                    <a:pt x="0" y="21600"/>
                  </a:cubicBezTo>
                  <a:cubicBezTo>
                    <a:pt x="0" y="21600"/>
                    <a:pt x="15" y="21600"/>
                    <a:pt x="15" y="21600"/>
                  </a:cubicBezTo>
                  <a:cubicBezTo>
                    <a:pt x="571" y="21600"/>
                    <a:pt x="4073" y="16611"/>
                    <a:pt x="9800" y="10693"/>
                  </a:cubicBezTo>
                  <a:cubicBezTo>
                    <a:pt x="15572" y="4719"/>
                    <a:pt x="21600" y="107"/>
                    <a:pt x="21104" y="0"/>
                  </a:cubicBezTo>
                  <a:close/>
                </a:path>
              </a:pathLst>
            </a:custGeom>
            <a:solidFill>
              <a:srgbClr val="E0E0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sp>
        <p:nvSpPr>
          <p:cNvPr id="454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112;p9"/>
          <p:cNvSpPr/>
          <p:nvPr/>
        </p:nvSpPr>
        <p:spPr>
          <a:xfrm>
            <a:off x="-732" y="4672732"/>
            <a:ext cx="9143835" cy="475527"/>
          </a:xfrm>
          <a:prstGeom prst="rect">
            <a:avLst/>
          </a:prstGeom>
          <a:solidFill>
            <a:srgbClr val="EBEBEB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462" name="Title Text"/>
          <p:cNvSpPr txBox="1"/>
          <p:nvPr>
            <p:ph type="title"/>
          </p:nvPr>
        </p:nvSpPr>
        <p:spPr>
          <a:xfrm>
            <a:off x="3726000" y="4089599"/>
            <a:ext cx="3380400" cy="511201"/>
          </a:xfrm>
          <a:prstGeom prst="rect">
            <a:avLst/>
          </a:prstGeom>
        </p:spPr>
        <p:txBody>
          <a:bodyPr anchor="ctr"/>
          <a:lstStyle>
            <a:lvl1pPr>
              <a:defRPr sz="2700">
                <a:solidFill>
                  <a:srgbClr val="045A68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63" name="Body Level One…"/>
          <p:cNvSpPr txBox="1"/>
          <p:nvPr>
            <p:ph type="body" sz="quarter" idx="1"/>
          </p:nvPr>
        </p:nvSpPr>
        <p:spPr>
          <a:xfrm>
            <a:off x="3726000" y="2935650"/>
            <a:ext cx="3380400" cy="1153801"/>
          </a:xfrm>
          <a:prstGeom prst="rect">
            <a:avLst/>
          </a:prstGeom>
        </p:spPr>
        <p:txBody>
          <a:bodyPr anchor="b"/>
          <a:lstStyle>
            <a:lvl1pPr marL="298450" indent="-1397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298450" indent="3175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298450" indent="7747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298450" indent="12319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98450" indent="1689100">
              <a:lnSpc>
                <a:spcPct val="100000"/>
              </a:lnSpc>
              <a:buClrTx/>
              <a:buSzTx/>
              <a:buFontTx/>
              <a:buNone/>
              <a:defRPr sz="1200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478" name="Google Shape;115;p9"/>
          <p:cNvGrpSpPr/>
          <p:nvPr/>
        </p:nvGrpSpPr>
        <p:grpSpPr>
          <a:xfrm>
            <a:off x="3519509" y="424219"/>
            <a:ext cx="1304500" cy="2282345"/>
            <a:chOff x="32" y="0"/>
            <a:chExt cx="1304499" cy="2282344"/>
          </a:xfrm>
        </p:grpSpPr>
        <p:sp>
          <p:nvSpPr>
            <p:cNvPr id="464" name="Google Shape;116;p9"/>
            <p:cNvSpPr/>
            <p:nvPr/>
          </p:nvSpPr>
          <p:spPr>
            <a:xfrm>
              <a:off x="32" y="547831"/>
              <a:ext cx="276848" cy="593343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65" name="Google Shape;117;p9"/>
            <p:cNvSpPr/>
            <p:nvPr/>
          </p:nvSpPr>
          <p:spPr>
            <a:xfrm>
              <a:off x="288674" y="1182388"/>
              <a:ext cx="340052" cy="573023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66" name="Google Shape;118;p9"/>
            <p:cNvSpPr/>
            <p:nvPr/>
          </p:nvSpPr>
          <p:spPr>
            <a:xfrm>
              <a:off x="670486" y="-1"/>
              <a:ext cx="634045" cy="537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11000" y="21600"/>
                  </a:lnTo>
                  <a:lnTo>
                    <a:pt x="11000" y="474"/>
                  </a:lnTo>
                  <a:lnTo>
                    <a:pt x="11402" y="474"/>
                  </a:lnTo>
                  <a:lnTo>
                    <a:pt x="11402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67" name="Google Shape;119;p9"/>
            <p:cNvSpPr/>
            <p:nvPr/>
          </p:nvSpPr>
          <p:spPr>
            <a:xfrm>
              <a:off x="32" y="1182388"/>
              <a:ext cx="276848" cy="573023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68" name="Google Shape;120;p9"/>
            <p:cNvSpPr/>
            <p:nvPr/>
          </p:nvSpPr>
          <p:spPr>
            <a:xfrm>
              <a:off x="1005184" y="1182388"/>
              <a:ext cx="299348" cy="573023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69" name="Google Shape;121;p9"/>
            <p:cNvSpPr/>
            <p:nvPr/>
          </p:nvSpPr>
          <p:spPr>
            <a:xfrm>
              <a:off x="288674" y="547831"/>
              <a:ext cx="340052" cy="593343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70" name="Google Shape;122;p9"/>
            <p:cNvSpPr/>
            <p:nvPr/>
          </p:nvSpPr>
          <p:spPr>
            <a:xfrm>
              <a:off x="1005184" y="547831"/>
              <a:ext cx="299348" cy="593343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71" name="Google Shape;123;p9"/>
            <p:cNvSpPr/>
            <p:nvPr/>
          </p:nvSpPr>
          <p:spPr>
            <a:xfrm>
              <a:off x="32" y="1765570"/>
              <a:ext cx="276848" cy="516775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72" name="Google Shape;124;p9"/>
            <p:cNvSpPr/>
            <p:nvPr/>
          </p:nvSpPr>
          <p:spPr>
            <a:xfrm>
              <a:off x="32" y="-1"/>
              <a:ext cx="628693" cy="537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9512" y="21600"/>
                  </a:lnTo>
                  <a:lnTo>
                    <a:pt x="9512" y="474"/>
                  </a:lnTo>
                  <a:lnTo>
                    <a:pt x="9917" y="474"/>
                  </a:lnTo>
                  <a:lnTo>
                    <a:pt x="9917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73" name="Google Shape;125;p9"/>
            <p:cNvSpPr/>
            <p:nvPr/>
          </p:nvSpPr>
          <p:spPr>
            <a:xfrm>
              <a:off x="288674" y="1765570"/>
              <a:ext cx="340052" cy="516775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74" name="Google Shape;126;p9"/>
            <p:cNvSpPr/>
            <p:nvPr/>
          </p:nvSpPr>
          <p:spPr>
            <a:xfrm>
              <a:off x="1005184" y="1765570"/>
              <a:ext cx="299348" cy="516775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75" name="Google Shape;127;p9"/>
            <p:cNvSpPr/>
            <p:nvPr/>
          </p:nvSpPr>
          <p:spPr>
            <a:xfrm>
              <a:off x="670486" y="547831"/>
              <a:ext cx="322904" cy="593343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76" name="Google Shape;128;p9"/>
            <p:cNvSpPr/>
            <p:nvPr/>
          </p:nvSpPr>
          <p:spPr>
            <a:xfrm>
              <a:off x="670486" y="1765570"/>
              <a:ext cx="322904" cy="516775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77" name="Google Shape;129;p9"/>
            <p:cNvSpPr/>
            <p:nvPr/>
          </p:nvSpPr>
          <p:spPr>
            <a:xfrm>
              <a:off x="670486" y="1182388"/>
              <a:ext cx="322904" cy="573023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493" name="Google Shape;130;p9"/>
          <p:cNvGrpSpPr/>
          <p:nvPr/>
        </p:nvGrpSpPr>
        <p:grpSpPr>
          <a:xfrm>
            <a:off x="6096360" y="424219"/>
            <a:ext cx="1304500" cy="2282345"/>
            <a:chOff x="0" y="0"/>
            <a:chExt cx="1304498" cy="2282344"/>
          </a:xfrm>
        </p:grpSpPr>
        <p:sp>
          <p:nvSpPr>
            <p:cNvPr id="479" name="Google Shape;131;p9"/>
            <p:cNvSpPr/>
            <p:nvPr/>
          </p:nvSpPr>
          <p:spPr>
            <a:xfrm>
              <a:off x="0" y="547831"/>
              <a:ext cx="277393" cy="593343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80" name="Google Shape;132;p9"/>
            <p:cNvSpPr/>
            <p:nvPr/>
          </p:nvSpPr>
          <p:spPr>
            <a:xfrm>
              <a:off x="288641" y="1182388"/>
              <a:ext cx="340597" cy="573023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81" name="Google Shape;133;p9"/>
            <p:cNvSpPr/>
            <p:nvPr/>
          </p:nvSpPr>
          <p:spPr>
            <a:xfrm>
              <a:off x="670486" y="-1"/>
              <a:ext cx="634013" cy="537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11019" y="21600"/>
                  </a:lnTo>
                  <a:lnTo>
                    <a:pt x="11019" y="474"/>
                  </a:lnTo>
                  <a:lnTo>
                    <a:pt x="11402" y="474"/>
                  </a:lnTo>
                  <a:lnTo>
                    <a:pt x="11402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82" name="Google Shape;134;p9"/>
            <p:cNvSpPr/>
            <p:nvPr/>
          </p:nvSpPr>
          <p:spPr>
            <a:xfrm>
              <a:off x="0" y="1182388"/>
              <a:ext cx="277393" cy="573023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83" name="Google Shape;135;p9"/>
            <p:cNvSpPr/>
            <p:nvPr/>
          </p:nvSpPr>
          <p:spPr>
            <a:xfrm>
              <a:off x="1005152" y="1182388"/>
              <a:ext cx="299347" cy="573023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84" name="Google Shape;136;p9"/>
            <p:cNvSpPr/>
            <p:nvPr/>
          </p:nvSpPr>
          <p:spPr>
            <a:xfrm>
              <a:off x="288641" y="547831"/>
              <a:ext cx="340597" cy="593343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85" name="Google Shape;137;p9"/>
            <p:cNvSpPr/>
            <p:nvPr/>
          </p:nvSpPr>
          <p:spPr>
            <a:xfrm>
              <a:off x="1005152" y="547831"/>
              <a:ext cx="299347" cy="593343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86" name="Google Shape;138;p9"/>
            <p:cNvSpPr/>
            <p:nvPr/>
          </p:nvSpPr>
          <p:spPr>
            <a:xfrm>
              <a:off x="0" y="1765570"/>
              <a:ext cx="277393" cy="516775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87" name="Google Shape;139;p9"/>
            <p:cNvSpPr/>
            <p:nvPr/>
          </p:nvSpPr>
          <p:spPr>
            <a:xfrm>
              <a:off x="0" y="-1"/>
              <a:ext cx="629239" cy="5376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9522" y="21600"/>
                  </a:lnTo>
                  <a:lnTo>
                    <a:pt x="9522" y="474"/>
                  </a:lnTo>
                  <a:lnTo>
                    <a:pt x="9908" y="474"/>
                  </a:lnTo>
                  <a:lnTo>
                    <a:pt x="9908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88" name="Google Shape;140;p9"/>
            <p:cNvSpPr/>
            <p:nvPr/>
          </p:nvSpPr>
          <p:spPr>
            <a:xfrm>
              <a:off x="288641" y="1765570"/>
              <a:ext cx="340597" cy="516775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89" name="Google Shape;141;p9"/>
            <p:cNvSpPr/>
            <p:nvPr/>
          </p:nvSpPr>
          <p:spPr>
            <a:xfrm>
              <a:off x="1005152" y="1765570"/>
              <a:ext cx="299347" cy="516775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90" name="Google Shape;142;p9"/>
            <p:cNvSpPr/>
            <p:nvPr/>
          </p:nvSpPr>
          <p:spPr>
            <a:xfrm>
              <a:off x="670486" y="547831"/>
              <a:ext cx="323449" cy="593343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91" name="Google Shape;143;p9"/>
            <p:cNvSpPr/>
            <p:nvPr/>
          </p:nvSpPr>
          <p:spPr>
            <a:xfrm>
              <a:off x="670486" y="1765570"/>
              <a:ext cx="323449" cy="516775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92" name="Google Shape;144;p9"/>
            <p:cNvSpPr/>
            <p:nvPr/>
          </p:nvSpPr>
          <p:spPr>
            <a:xfrm>
              <a:off x="670486" y="1182388"/>
              <a:ext cx="323449" cy="573023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499" name="Google Shape;145;p9"/>
          <p:cNvGrpSpPr/>
          <p:nvPr/>
        </p:nvGrpSpPr>
        <p:grpSpPr>
          <a:xfrm>
            <a:off x="7833494" y="3028051"/>
            <a:ext cx="689860" cy="1644838"/>
            <a:chOff x="0" y="0"/>
            <a:chExt cx="689858" cy="1644837"/>
          </a:xfrm>
        </p:grpSpPr>
        <p:sp>
          <p:nvSpPr>
            <p:cNvPr id="494" name="Google Shape;146;p9"/>
            <p:cNvSpPr/>
            <p:nvPr/>
          </p:nvSpPr>
          <p:spPr>
            <a:xfrm>
              <a:off x="205483" y="0"/>
              <a:ext cx="484376" cy="1211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7" h="21600" fill="norm" stroke="1" extrusionOk="0">
                  <a:moveTo>
                    <a:pt x="7582" y="0"/>
                  </a:moveTo>
                  <a:cubicBezTo>
                    <a:pt x="7303" y="0"/>
                    <a:pt x="7019" y="5"/>
                    <a:pt x="6726" y="14"/>
                  </a:cubicBezTo>
                  <a:cubicBezTo>
                    <a:pt x="3661" y="214"/>
                    <a:pt x="2304" y="1752"/>
                    <a:pt x="2560" y="3013"/>
                  </a:cubicBezTo>
                  <a:cubicBezTo>
                    <a:pt x="2842" y="4274"/>
                    <a:pt x="4105" y="5506"/>
                    <a:pt x="3778" y="6766"/>
                  </a:cubicBezTo>
                  <a:cubicBezTo>
                    <a:pt x="3334" y="8362"/>
                    <a:pt x="384" y="9718"/>
                    <a:pt x="34" y="11313"/>
                  </a:cubicBezTo>
                  <a:cubicBezTo>
                    <a:pt x="-364" y="13204"/>
                    <a:pt x="2888" y="14875"/>
                    <a:pt x="3871" y="16728"/>
                  </a:cubicBezTo>
                  <a:cubicBezTo>
                    <a:pt x="4363" y="17636"/>
                    <a:pt x="4293" y="18591"/>
                    <a:pt x="5112" y="19450"/>
                  </a:cubicBezTo>
                  <a:cubicBezTo>
                    <a:pt x="6329" y="20722"/>
                    <a:pt x="9639" y="21600"/>
                    <a:pt x="12971" y="21600"/>
                  </a:cubicBezTo>
                  <a:cubicBezTo>
                    <a:pt x="13419" y="21600"/>
                    <a:pt x="13866" y="21585"/>
                    <a:pt x="14309" y="21551"/>
                  </a:cubicBezTo>
                  <a:cubicBezTo>
                    <a:pt x="18076" y="21284"/>
                    <a:pt x="21096" y="19833"/>
                    <a:pt x="21166" y="18275"/>
                  </a:cubicBezTo>
                  <a:cubicBezTo>
                    <a:pt x="21236" y="16823"/>
                    <a:pt x="19036" y="15458"/>
                    <a:pt x="19317" y="14016"/>
                  </a:cubicBezTo>
                  <a:cubicBezTo>
                    <a:pt x="19503" y="12946"/>
                    <a:pt x="21048" y="11934"/>
                    <a:pt x="20721" y="10864"/>
                  </a:cubicBezTo>
                  <a:cubicBezTo>
                    <a:pt x="20323" y="9603"/>
                    <a:pt x="17445" y="8705"/>
                    <a:pt x="16439" y="7492"/>
                  </a:cubicBezTo>
                  <a:cubicBezTo>
                    <a:pt x="15408" y="6289"/>
                    <a:pt x="16391" y="4962"/>
                    <a:pt x="16040" y="3691"/>
                  </a:cubicBezTo>
                  <a:cubicBezTo>
                    <a:pt x="15442" y="1537"/>
                    <a:pt x="12635" y="0"/>
                    <a:pt x="7582" y="0"/>
                  </a:cubicBez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95" name="Google Shape;147;p9"/>
            <p:cNvSpPr/>
            <p:nvPr/>
          </p:nvSpPr>
          <p:spPr>
            <a:xfrm>
              <a:off x="-1" y="618211"/>
              <a:ext cx="415101" cy="5950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9" h="21600" fill="norm" stroke="1" extrusionOk="0">
                  <a:moveTo>
                    <a:pt x="84" y="0"/>
                  </a:moveTo>
                  <a:cubicBezTo>
                    <a:pt x="-511" y="4297"/>
                    <a:pt x="2117" y="9351"/>
                    <a:pt x="5207" y="13045"/>
                  </a:cubicBezTo>
                  <a:cubicBezTo>
                    <a:pt x="8325" y="16777"/>
                    <a:pt x="13013" y="19693"/>
                    <a:pt x="18596" y="21385"/>
                  </a:cubicBezTo>
                  <a:cubicBezTo>
                    <a:pt x="18964" y="21499"/>
                    <a:pt x="19387" y="21600"/>
                    <a:pt x="19778" y="21600"/>
                  </a:cubicBezTo>
                  <a:cubicBezTo>
                    <a:pt x="20052" y="21600"/>
                    <a:pt x="20309" y="21551"/>
                    <a:pt x="20520" y="21423"/>
                  </a:cubicBezTo>
                  <a:cubicBezTo>
                    <a:pt x="20954" y="21171"/>
                    <a:pt x="21008" y="20724"/>
                    <a:pt x="21008" y="20316"/>
                  </a:cubicBezTo>
                  <a:cubicBezTo>
                    <a:pt x="21089" y="10965"/>
                    <a:pt x="12579" y="2683"/>
                    <a:pt x="84" y="0"/>
                  </a:cubicBezTo>
                  <a:close/>
                </a:path>
              </a:pathLst>
            </a:cu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96" name="Google Shape;148;p9"/>
            <p:cNvSpPr/>
            <p:nvPr/>
          </p:nvSpPr>
          <p:spPr>
            <a:xfrm>
              <a:off x="152694" y="831344"/>
              <a:ext cx="363608" cy="6227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3" y="74"/>
                    <a:pt x="128" y="149"/>
                    <a:pt x="223" y="223"/>
                  </a:cubicBezTo>
                  <a:cubicBezTo>
                    <a:pt x="413" y="372"/>
                    <a:pt x="668" y="558"/>
                    <a:pt x="986" y="799"/>
                  </a:cubicBezTo>
                  <a:cubicBezTo>
                    <a:pt x="1655" y="1301"/>
                    <a:pt x="2608" y="2043"/>
                    <a:pt x="3755" y="2953"/>
                  </a:cubicBezTo>
                  <a:cubicBezTo>
                    <a:pt x="9735" y="7727"/>
                    <a:pt x="14889" y="12853"/>
                    <a:pt x="19054" y="18239"/>
                  </a:cubicBezTo>
                  <a:cubicBezTo>
                    <a:pt x="19850" y="19279"/>
                    <a:pt x="20486" y="20115"/>
                    <a:pt x="20899" y="20709"/>
                  </a:cubicBezTo>
                  <a:cubicBezTo>
                    <a:pt x="21122" y="20988"/>
                    <a:pt x="21282" y="21211"/>
                    <a:pt x="21410" y="21378"/>
                  </a:cubicBezTo>
                  <a:cubicBezTo>
                    <a:pt x="21472" y="21452"/>
                    <a:pt x="21537" y="21544"/>
                    <a:pt x="21600" y="21600"/>
                  </a:cubicBezTo>
                  <a:cubicBezTo>
                    <a:pt x="21600" y="21527"/>
                    <a:pt x="21537" y="21433"/>
                    <a:pt x="21472" y="21359"/>
                  </a:cubicBezTo>
                  <a:cubicBezTo>
                    <a:pt x="21377" y="21173"/>
                    <a:pt x="21219" y="20951"/>
                    <a:pt x="21059" y="20672"/>
                  </a:cubicBezTo>
                  <a:cubicBezTo>
                    <a:pt x="20679" y="20077"/>
                    <a:pt x="20073" y="19223"/>
                    <a:pt x="19310" y="18183"/>
                  </a:cubicBezTo>
                  <a:cubicBezTo>
                    <a:pt x="15269" y="12723"/>
                    <a:pt x="10116" y="7578"/>
                    <a:pt x="3977" y="2861"/>
                  </a:cubicBezTo>
                  <a:cubicBezTo>
                    <a:pt x="2799" y="1951"/>
                    <a:pt x="1813" y="1226"/>
                    <a:pt x="1114" y="744"/>
                  </a:cubicBezTo>
                  <a:cubicBezTo>
                    <a:pt x="763" y="520"/>
                    <a:pt x="508" y="335"/>
                    <a:pt x="286" y="186"/>
                  </a:cubicBezTo>
                  <a:cubicBezTo>
                    <a:pt x="190" y="112"/>
                    <a:pt x="95" y="57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97" name="Google Shape;149;p9"/>
            <p:cNvSpPr/>
            <p:nvPr/>
          </p:nvSpPr>
          <p:spPr>
            <a:xfrm>
              <a:off x="440247" y="327966"/>
              <a:ext cx="78748" cy="1116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73"/>
                    <a:pt x="0" y="145"/>
                    <a:pt x="0" y="218"/>
                  </a:cubicBezTo>
                  <a:cubicBezTo>
                    <a:pt x="149" y="373"/>
                    <a:pt x="149" y="580"/>
                    <a:pt x="299" y="850"/>
                  </a:cubicBezTo>
                  <a:cubicBezTo>
                    <a:pt x="738" y="1409"/>
                    <a:pt x="1178" y="2197"/>
                    <a:pt x="1916" y="3170"/>
                  </a:cubicBezTo>
                  <a:cubicBezTo>
                    <a:pt x="3235" y="5128"/>
                    <a:pt x="5582" y="7821"/>
                    <a:pt x="8527" y="10816"/>
                  </a:cubicBezTo>
                  <a:cubicBezTo>
                    <a:pt x="11464" y="13799"/>
                    <a:pt x="14690" y="16492"/>
                    <a:pt x="17046" y="18450"/>
                  </a:cubicBezTo>
                  <a:cubicBezTo>
                    <a:pt x="18365" y="19414"/>
                    <a:pt x="19393" y="20201"/>
                    <a:pt x="20273" y="20761"/>
                  </a:cubicBezTo>
                  <a:cubicBezTo>
                    <a:pt x="20571" y="21020"/>
                    <a:pt x="20862" y="21237"/>
                    <a:pt x="21152" y="21382"/>
                  </a:cubicBezTo>
                  <a:cubicBezTo>
                    <a:pt x="21152" y="21465"/>
                    <a:pt x="21451" y="21537"/>
                    <a:pt x="21600" y="21600"/>
                  </a:cubicBezTo>
                  <a:cubicBezTo>
                    <a:pt x="21600" y="21527"/>
                    <a:pt x="21600" y="21455"/>
                    <a:pt x="21600" y="21382"/>
                  </a:cubicBezTo>
                  <a:cubicBezTo>
                    <a:pt x="21301" y="21227"/>
                    <a:pt x="21152" y="21020"/>
                    <a:pt x="20862" y="20751"/>
                  </a:cubicBezTo>
                  <a:cubicBezTo>
                    <a:pt x="20273" y="20191"/>
                    <a:pt x="19393" y="19403"/>
                    <a:pt x="18365" y="18440"/>
                  </a:cubicBezTo>
                  <a:cubicBezTo>
                    <a:pt x="16308" y="16482"/>
                    <a:pt x="13371" y="13788"/>
                    <a:pt x="10286" y="10805"/>
                  </a:cubicBezTo>
                  <a:cubicBezTo>
                    <a:pt x="7349" y="7821"/>
                    <a:pt x="4853" y="5118"/>
                    <a:pt x="3086" y="3160"/>
                  </a:cubicBezTo>
                  <a:cubicBezTo>
                    <a:pt x="2207" y="2197"/>
                    <a:pt x="1618" y="1399"/>
                    <a:pt x="1029" y="839"/>
                  </a:cubicBezTo>
                  <a:cubicBezTo>
                    <a:pt x="738" y="580"/>
                    <a:pt x="589" y="373"/>
                    <a:pt x="448" y="218"/>
                  </a:cubicBezTo>
                  <a:cubicBezTo>
                    <a:pt x="299" y="145"/>
                    <a:pt x="299" y="63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498" name="Google Shape;150;p9"/>
            <p:cNvSpPr/>
            <p:nvPr/>
          </p:nvSpPr>
          <p:spPr>
            <a:xfrm>
              <a:off x="331565" y="1286005"/>
              <a:ext cx="296111" cy="358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898" y="13540"/>
                  </a:lnTo>
                  <a:cubicBezTo>
                    <a:pt x="1204" y="18068"/>
                    <a:pt x="5735" y="21600"/>
                    <a:pt x="11229" y="21600"/>
                  </a:cubicBezTo>
                  <a:cubicBezTo>
                    <a:pt x="11327" y="21600"/>
                    <a:pt x="11425" y="21600"/>
                    <a:pt x="11524" y="21598"/>
                  </a:cubicBezTo>
                  <a:cubicBezTo>
                    <a:pt x="17109" y="21502"/>
                    <a:pt x="21600" y="17697"/>
                    <a:pt x="21600" y="13055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E0E0E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sp>
        <p:nvSpPr>
          <p:cNvPr id="500" name="Slide Number"/>
          <p:cNvSpPr txBox="1"/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</p:spPr>
        <p:txBody>
          <a:bodyPr lIns="45719" tIns="45719" rIns="45719" bIns="45719">
            <a:spAutoFit/>
          </a:bodyPr>
          <a:lstStyle>
            <a:lvl1pPr>
              <a:defRPr sz="12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Google Shape;39;p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 fontScale="100000" lnSpcReduction="0"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gif"/><Relationship Id="rId4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.jpeg"/><Relationship Id="rId5" Type="http://schemas.openxmlformats.org/officeDocument/2006/relationships/image" Target="../media/image11.png"/><Relationship Id="rId6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8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2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2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3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31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32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33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34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3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36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3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image" Target="../media/image3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211;p51" descr="Google Shape;211;p51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2774" y="1316774"/>
            <a:ext cx="5338452" cy="3389702"/>
          </a:xfrm>
          <a:prstGeom prst="rect">
            <a:avLst/>
          </a:prstGeom>
          <a:ln w="12700">
            <a:miter lim="400000"/>
          </a:ln>
        </p:spPr>
      </p:pic>
      <p:sp>
        <p:nvSpPr>
          <p:cNvPr id="510" name="Google Shape;212;p51"/>
          <p:cNvSpPr txBox="1"/>
          <p:nvPr/>
        </p:nvSpPr>
        <p:spPr>
          <a:xfrm>
            <a:off x="1335437" y="467494"/>
            <a:ext cx="6633900" cy="76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3800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</a:lstStyle>
          <a:p>
            <a:pPr/>
            <a:r>
              <a:t>Course Registration System</a:t>
            </a:r>
          </a:p>
        </p:txBody>
      </p:sp>
      <p:pic>
        <p:nvPicPr>
          <p:cNvPr id="511" name="Google Shape;858;p32" descr="Google Shape;858;p32"/>
          <p:cNvPicPr>
            <a:picLocks noChangeAspect="1"/>
          </p:cNvPicPr>
          <p:nvPr/>
        </p:nvPicPr>
        <p:blipFill>
          <a:blip r:embed="rId4">
            <a:alphaModFix amt="92000"/>
            <a:extLst/>
          </a:blip>
          <a:stretch>
            <a:fillRect/>
          </a:stretch>
        </p:blipFill>
        <p:spPr>
          <a:xfrm>
            <a:off x="2208943" y="1498941"/>
            <a:ext cx="4726114" cy="32034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398;p62"/>
          <p:cNvSpPr txBox="1"/>
          <p:nvPr>
            <p:ph type="title"/>
          </p:nvPr>
        </p:nvSpPr>
        <p:spPr>
          <a:xfrm>
            <a:off x="847164" y="2049567"/>
            <a:ext cx="2897522" cy="436376"/>
          </a:xfrm>
          <a:prstGeom prst="rect">
            <a:avLst/>
          </a:prstGeom>
        </p:spPr>
        <p:txBody>
          <a:bodyPr/>
          <a:lstStyle>
            <a:lvl1pPr defTabSz="777240">
              <a:defRPr sz="2805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</a:lstStyle>
          <a:p>
            <a:pPr/>
            <a:r>
              <a:t>Project Goals</a:t>
            </a:r>
          </a:p>
        </p:txBody>
      </p:sp>
      <p:sp>
        <p:nvSpPr>
          <p:cNvPr id="662" name="Google Shape;399;p62"/>
          <p:cNvSpPr txBox="1"/>
          <p:nvPr>
            <p:ph type="sldNum" sz="quarter" idx="4294967295"/>
          </p:nvPr>
        </p:nvSpPr>
        <p:spPr>
          <a:xfrm>
            <a:off x="8459274" y="4684095"/>
            <a:ext cx="168090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63" name="Google Shape;400;p62" descr="Google Shape;400;p6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97074" y="0"/>
            <a:ext cx="5297725" cy="5118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406;p63"/>
          <p:cNvSpPr txBox="1"/>
          <p:nvPr>
            <p:ph type="title"/>
          </p:nvPr>
        </p:nvSpPr>
        <p:spPr>
          <a:xfrm>
            <a:off x="514349" y="339785"/>
            <a:ext cx="8112902" cy="562502"/>
          </a:xfrm>
          <a:prstGeom prst="rect">
            <a:avLst/>
          </a:prstGeom>
        </p:spPr>
        <p:txBody>
          <a:bodyPr/>
          <a:lstStyle>
            <a:lvl1pPr algn="ctr">
              <a:defRPr b="1" sz="2900">
                <a:solidFill>
                  <a:srgbClr val="0078C4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</a:lstStyle>
          <a:p>
            <a:pPr/>
            <a:r>
              <a:t>Problem Statement</a:t>
            </a:r>
          </a:p>
        </p:txBody>
      </p:sp>
      <p:grpSp>
        <p:nvGrpSpPr>
          <p:cNvPr id="672" name="Google Shape;407;p63"/>
          <p:cNvGrpSpPr/>
          <p:nvPr/>
        </p:nvGrpSpPr>
        <p:grpSpPr>
          <a:xfrm>
            <a:off x="5554483" y="1088956"/>
            <a:ext cx="1303527" cy="1306321"/>
            <a:chOff x="0" y="0"/>
            <a:chExt cx="1303526" cy="1306319"/>
          </a:xfrm>
        </p:grpSpPr>
        <p:sp>
          <p:nvSpPr>
            <p:cNvPr id="668" name="Google Shape;408;p63"/>
            <p:cNvSpPr/>
            <p:nvPr/>
          </p:nvSpPr>
          <p:spPr>
            <a:xfrm>
              <a:off x="-1" y="52445"/>
              <a:ext cx="1303528" cy="1253875"/>
            </a:xfrm>
            <a:prstGeom prst="ellipse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pPr>
            </a:p>
          </p:txBody>
        </p:sp>
        <p:pic>
          <p:nvPicPr>
            <p:cNvPr id="669" name="Google Shape;409;p63" descr="Google Shape;409;p63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24437" t="15289" r="26022" b="16268"/>
            <a:stretch>
              <a:fillRect/>
            </a:stretch>
          </p:blipFill>
          <p:spPr>
            <a:xfrm>
              <a:off x="315367" y="264781"/>
              <a:ext cx="670433" cy="8784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0" name="Google Shape;410;p63"/>
            <p:cNvSpPr/>
            <p:nvPr/>
          </p:nvSpPr>
          <p:spPr>
            <a:xfrm>
              <a:off x="90529" y="0"/>
              <a:ext cx="368343" cy="368041"/>
            </a:xfrm>
            <a:prstGeom prst="ellipse">
              <a:avLst/>
            </a:prstGeom>
            <a:solidFill>
              <a:srgbClr val="EE646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pPr>
            </a:p>
          </p:txBody>
        </p:sp>
        <p:sp>
          <p:nvSpPr>
            <p:cNvPr id="671" name="Google Shape;411;p63"/>
            <p:cNvSpPr txBox="1"/>
            <p:nvPr/>
          </p:nvSpPr>
          <p:spPr>
            <a:xfrm>
              <a:off x="206042" y="39571"/>
              <a:ext cx="132604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t">
              <a:spAutoFit/>
            </a:bodyPr>
            <a:lstStyle>
              <a:lvl1pPr algn="ctr">
                <a:defRPr sz="1500"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pPr/>
              <a:r>
                <a:t>1</a:t>
              </a:r>
            </a:p>
          </p:txBody>
        </p:sp>
      </p:grpSp>
      <p:sp>
        <p:nvSpPr>
          <p:cNvPr id="673" name="Google Shape;412;p63"/>
          <p:cNvSpPr txBox="1"/>
          <p:nvPr/>
        </p:nvSpPr>
        <p:spPr>
          <a:xfrm>
            <a:off x="5416042" y="2681077"/>
            <a:ext cx="184450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algn="ctr">
              <a:defRPr sz="1800"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Quality</a:t>
            </a:r>
          </a:p>
        </p:txBody>
      </p:sp>
      <p:sp>
        <p:nvSpPr>
          <p:cNvPr id="674" name="Google Shape;413;p63"/>
          <p:cNvSpPr txBox="1"/>
          <p:nvPr/>
        </p:nvSpPr>
        <p:spPr>
          <a:xfrm>
            <a:off x="7228963" y="2678228"/>
            <a:ext cx="184450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algn="ctr">
              <a:defRPr sz="1800"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Security</a:t>
            </a:r>
          </a:p>
        </p:txBody>
      </p:sp>
      <p:grpSp>
        <p:nvGrpSpPr>
          <p:cNvPr id="679" name="Google Shape;414;p63"/>
          <p:cNvGrpSpPr/>
          <p:nvPr/>
        </p:nvGrpSpPr>
        <p:grpSpPr>
          <a:xfrm>
            <a:off x="7649498" y="1064857"/>
            <a:ext cx="1268151" cy="1327312"/>
            <a:chOff x="0" y="0"/>
            <a:chExt cx="1268150" cy="1327311"/>
          </a:xfrm>
        </p:grpSpPr>
        <p:pic>
          <p:nvPicPr>
            <p:cNvPr id="675" name="Google Shape;415;p63" descr="Google Shape;415;p63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2912" y="269975"/>
              <a:ext cx="952043" cy="944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76" name="Google Shape;416;p63"/>
            <p:cNvSpPr/>
            <p:nvPr/>
          </p:nvSpPr>
          <p:spPr>
            <a:xfrm>
              <a:off x="-1" y="71785"/>
              <a:ext cx="1268152" cy="1255527"/>
            </a:xfrm>
            <a:prstGeom prst="ellipse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pPr>
            </a:p>
          </p:txBody>
        </p:sp>
        <p:sp>
          <p:nvSpPr>
            <p:cNvPr id="677" name="Google Shape;417;p63"/>
            <p:cNvSpPr/>
            <p:nvPr/>
          </p:nvSpPr>
          <p:spPr>
            <a:xfrm>
              <a:off x="101524" y="0"/>
              <a:ext cx="358347" cy="374477"/>
            </a:xfrm>
            <a:prstGeom prst="ellipse">
              <a:avLst/>
            </a:prstGeom>
            <a:solidFill>
              <a:srgbClr val="EE646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pPr>
            </a:p>
          </p:txBody>
        </p:sp>
        <p:sp>
          <p:nvSpPr>
            <p:cNvPr id="678" name="Google Shape;418;p63"/>
            <p:cNvSpPr txBox="1"/>
            <p:nvPr/>
          </p:nvSpPr>
          <p:spPr>
            <a:xfrm>
              <a:off x="195898" y="40724"/>
              <a:ext cx="169575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t">
              <a:spAutoFit/>
            </a:bodyPr>
            <a:lstStyle>
              <a:lvl1pPr algn="ctr">
                <a:defRPr sz="1500"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pPr/>
              <a:r>
                <a:t>2</a:t>
              </a:r>
            </a:p>
          </p:txBody>
        </p:sp>
      </p:grpSp>
      <p:sp>
        <p:nvSpPr>
          <p:cNvPr id="680" name="Google Shape;419;p63"/>
          <p:cNvSpPr txBox="1"/>
          <p:nvPr/>
        </p:nvSpPr>
        <p:spPr>
          <a:xfrm>
            <a:off x="5416042" y="4610882"/>
            <a:ext cx="184450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algn="ctr">
              <a:defRPr sz="1800"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Interactivity</a:t>
            </a:r>
          </a:p>
        </p:txBody>
      </p:sp>
      <p:sp>
        <p:nvSpPr>
          <p:cNvPr id="681" name="Google Shape;420;p63"/>
          <p:cNvSpPr txBox="1"/>
          <p:nvPr/>
        </p:nvSpPr>
        <p:spPr>
          <a:xfrm>
            <a:off x="7215740" y="4637823"/>
            <a:ext cx="1844501" cy="347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 algn="ctr">
              <a:defRPr sz="1800"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Speed</a:t>
            </a:r>
          </a:p>
        </p:txBody>
      </p:sp>
      <p:grpSp>
        <p:nvGrpSpPr>
          <p:cNvPr id="686" name="Google Shape;421;p63"/>
          <p:cNvGrpSpPr/>
          <p:nvPr/>
        </p:nvGrpSpPr>
        <p:grpSpPr>
          <a:xfrm>
            <a:off x="5554419" y="3140486"/>
            <a:ext cx="1554355" cy="1497121"/>
            <a:chOff x="0" y="0"/>
            <a:chExt cx="1554354" cy="1497119"/>
          </a:xfrm>
        </p:grpSpPr>
        <p:sp>
          <p:nvSpPr>
            <p:cNvPr id="682" name="Google Shape;422;p63"/>
            <p:cNvSpPr/>
            <p:nvPr/>
          </p:nvSpPr>
          <p:spPr>
            <a:xfrm>
              <a:off x="-1" y="82935"/>
              <a:ext cx="1554356" cy="1414185"/>
            </a:xfrm>
            <a:prstGeom prst="ellipse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pPr>
            </a:p>
          </p:txBody>
        </p:sp>
        <p:sp>
          <p:nvSpPr>
            <p:cNvPr id="683" name="Google Shape;423;p63"/>
            <p:cNvSpPr/>
            <p:nvPr/>
          </p:nvSpPr>
          <p:spPr>
            <a:xfrm>
              <a:off x="155542" y="-1"/>
              <a:ext cx="439221" cy="421799"/>
            </a:xfrm>
            <a:prstGeom prst="ellipse">
              <a:avLst/>
            </a:prstGeom>
            <a:solidFill>
              <a:srgbClr val="EE646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defRPr>
              </a:pPr>
            </a:p>
          </p:txBody>
        </p:sp>
        <p:sp>
          <p:nvSpPr>
            <p:cNvPr id="684" name="Google Shape;424;p63"/>
            <p:cNvSpPr txBox="1"/>
            <p:nvPr/>
          </p:nvSpPr>
          <p:spPr>
            <a:xfrm>
              <a:off x="263475" y="82935"/>
              <a:ext cx="223328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t">
              <a:spAutoFit/>
            </a:bodyPr>
            <a:lstStyle>
              <a:lvl1pPr algn="ctr">
                <a:defRPr sz="1500"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pPr/>
              <a:r>
                <a:t>3</a:t>
              </a:r>
            </a:p>
          </p:txBody>
        </p:sp>
        <p:pic>
          <p:nvPicPr>
            <p:cNvPr id="685" name="Google Shape;425;p63" descr="Google Shape;425;p63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31440" y="313679"/>
              <a:ext cx="704604" cy="9660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92" name="Google Shape;426;p63"/>
          <p:cNvGrpSpPr/>
          <p:nvPr/>
        </p:nvGrpSpPr>
        <p:grpSpPr>
          <a:xfrm>
            <a:off x="7675919" y="3216511"/>
            <a:ext cx="1241617" cy="1294089"/>
            <a:chOff x="0" y="0"/>
            <a:chExt cx="1241615" cy="1294087"/>
          </a:xfrm>
        </p:grpSpPr>
        <p:grpSp>
          <p:nvGrpSpPr>
            <p:cNvPr id="690" name="Google Shape;427;p63"/>
            <p:cNvGrpSpPr/>
            <p:nvPr/>
          </p:nvGrpSpPr>
          <p:grpSpPr>
            <a:xfrm>
              <a:off x="0" y="-1"/>
              <a:ext cx="1241616" cy="1294089"/>
              <a:chOff x="0" y="0"/>
              <a:chExt cx="1241615" cy="1294087"/>
            </a:xfrm>
          </p:grpSpPr>
          <p:sp>
            <p:nvSpPr>
              <p:cNvPr id="687" name="Google Shape;428;p63"/>
              <p:cNvSpPr/>
              <p:nvPr/>
            </p:nvSpPr>
            <p:spPr>
              <a:xfrm>
                <a:off x="0" y="75589"/>
                <a:ext cx="1241616" cy="1218499"/>
              </a:xfrm>
              <a:prstGeom prst="ellipse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pPr>
              </a:p>
            </p:txBody>
          </p:sp>
          <p:pic>
            <p:nvPicPr>
              <p:cNvPr id="688" name="Google Shape;429;p63" descr="Google Shape;429;p63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226910" y="262013"/>
                <a:ext cx="801651" cy="78816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89" name="Google Shape;430;p63"/>
              <p:cNvSpPr/>
              <p:nvPr/>
            </p:nvSpPr>
            <p:spPr>
              <a:xfrm>
                <a:off x="33608" y="0"/>
                <a:ext cx="350849" cy="363433"/>
              </a:xfrm>
              <a:prstGeom prst="ellipse">
                <a:avLst/>
              </a:prstGeom>
              <a:solidFill>
                <a:srgbClr val="EE646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Poppins"/>
                    <a:ea typeface="Poppins"/>
                    <a:cs typeface="Poppins"/>
                    <a:sym typeface="Poppins"/>
                  </a:defRPr>
                </a:pPr>
              </a:p>
            </p:txBody>
          </p:sp>
        </p:grpSp>
        <p:sp>
          <p:nvSpPr>
            <p:cNvPr id="691" name="Google Shape;431;p63"/>
            <p:cNvSpPr txBox="1"/>
            <p:nvPr/>
          </p:nvSpPr>
          <p:spPr>
            <a:xfrm>
              <a:off x="126725" y="59810"/>
              <a:ext cx="164592" cy="297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t">
              <a:spAutoFit/>
            </a:bodyPr>
            <a:lstStyle>
              <a:lvl1pPr algn="ctr">
                <a:defRPr sz="1500">
                  <a:latin typeface="Poppins"/>
                  <a:ea typeface="Poppins"/>
                  <a:cs typeface="Poppins"/>
                  <a:sym typeface="Poppins"/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693" name="Google Shape;432;p63"/>
          <p:cNvSpPr txBox="1"/>
          <p:nvPr/>
        </p:nvSpPr>
        <p:spPr>
          <a:xfrm>
            <a:off x="377800" y="1143202"/>
            <a:ext cx="4987600" cy="2506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>
              <a:defRPr sz="2000">
                <a:latin typeface="EB Garamond"/>
                <a:ea typeface="EB Garamond"/>
                <a:cs typeface="EB Garamond"/>
                <a:sym typeface="EB Garamond"/>
              </a:defRPr>
            </a:pPr>
            <a:r>
              <a:t>To develop a POS application and REST API for </a:t>
            </a:r>
            <a:r>
              <a:rPr b="1"/>
              <a:t>Course Registration System</a:t>
            </a:r>
            <a:r>
              <a:t> using JAVA where the student can register, add/drop course, professors can view courses, enrolled students while admin can manage users, add/drop courses to catalog</a:t>
            </a:r>
          </a:p>
          <a:p>
            <a:pPr/>
            <a:endParaRPr sz="20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438;p64"/>
          <p:cNvSpPr txBox="1"/>
          <p:nvPr>
            <p:ph type="title"/>
          </p:nvPr>
        </p:nvSpPr>
        <p:spPr>
          <a:xfrm>
            <a:off x="618474" y="1920225"/>
            <a:ext cx="2742602" cy="1021500"/>
          </a:xfrm>
          <a:prstGeom prst="rect">
            <a:avLst/>
          </a:prstGeom>
        </p:spPr>
        <p:txBody>
          <a:bodyPr/>
          <a:lstStyle/>
          <a:p>
            <a:pPr algn="ctr">
              <a:defRPr sz="3300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pPr>
            <a:r>
              <a:t>Engineering</a:t>
            </a:r>
            <a:br/>
            <a:r>
              <a:t>Practices</a:t>
            </a:r>
          </a:p>
        </p:txBody>
      </p:sp>
      <p:sp>
        <p:nvSpPr>
          <p:cNvPr id="698" name="Google Shape;439;p64"/>
          <p:cNvSpPr txBox="1"/>
          <p:nvPr>
            <p:ph type="sldNum" sz="quarter" idx="4294967295"/>
          </p:nvPr>
        </p:nvSpPr>
        <p:spPr>
          <a:xfrm>
            <a:off x="8459274" y="4684095"/>
            <a:ext cx="168090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701" name="Google Shape;440;p64"/>
          <p:cNvGrpSpPr/>
          <p:nvPr/>
        </p:nvGrpSpPr>
        <p:grpSpPr>
          <a:xfrm>
            <a:off x="4398264" y="0"/>
            <a:ext cx="4732021" cy="5131107"/>
            <a:chOff x="0" y="0"/>
            <a:chExt cx="4732020" cy="5131106"/>
          </a:xfrm>
        </p:grpSpPr>
        <p:sp>
          <p:nvSpPr>
            <p:cNvPr id="699" name="Rectangle"/>
            <p:cNvSpPr/>
            <p:nvPr/>
          </p:nvSpPr>
          <p:spPr>
            <a:xfrm>
              <a:off x="0" y="0"/>
              <a:ext cx="4732021" cy="5131107"/>
            </a:xfrm>
            <a:prstGeom prst="rect">
              <a:avLst/>
            </a:prstGeom>
            <a:solidFill>
              <a:srgbClr val="72727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700" name="image15.png" descr="image15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8650" t="0" r="8649" b="0"/>
            <a:stretch>
              <a:fillRect/>
            </a:stretch>
          </p:blipFill>
          <p:spPr>
            <a:xfrm>
              <a:off x="0" y="0"/>
              <a:ext cx="4732020" cy="51311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445;p65" descr="Google Shape;445;p6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1574" y="482799"/>
            <a:ext cx="4286775" cy="4283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8" name="Google Shape;446;p65"/>
          <p:cNvGrpSpPr/>
          <p:nvPr/>
        </p:nvGrpSpPr>
        <p:grpSpPr>
          <a:xfrm>
            <a:off x="4836374" y="276274"/>
            <a:ext cx="1328701" cy="678040"/>
            <a:chOff x="0" y="0"/>
            <a:chExt cx="1328700" cy="678038"/>
          </a:xfrm>
        </p:grpSpPr>
        <p:sp>
          <p:nvSpPr>
            <p:cNvPr id="706" name="Shape"/>
            <p:cNvSpPr/>
            <p:nvPr/>
          </p:nvSpPr>
          <p:spPr>
            <a:xfrm>
              <a:off x="0" y="0"/>
              <a:ext cx="1328701" cy="678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9200"/>
                  </a:lnTo>
                  <a:lnTo>
                    <a:pt x="9000" y="19200"/>
                  </a:lnTo>
                  <a:lnTo>
                    <a:pt x="6300" y="21600"/>
                  </a:lnTo>
                  <a:lnTo>
                    <a:pt x="3600" y="19200"/>
                  </a:lnTo>
                  <a:lnTo>
                    <a:pt x="0" y="19200"/>
                  </a:lnTo>
                  <a:lnTo>
                    <a:pt x="0" y="1120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07" name="Requirement Gathering"/>
            <p:cNvSpPr txBox="1"/>
            <p:nvPr/>
          </p:nvSpPr>
          <p:spPr>
            <a:xfrm>
              <a:off x="4762" y="9633"/>
              <a:ext cx="1319176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/>
              <a:r>
                <a:t>Requirement Gathering</a:t>
              </a:r>
            </a:p>
          </p:txBody>
        </p:sp>
      </p:grpSp>
      <p:grpSp>
        <p:nvGrpSpPr>
          <p:cNvPr id="711" name="Google Shape;447;p65"/>
          <p:cNvGrpSpPr/>
          <p:nvPr/>
        </p:nvGrpSpPr>
        <p:grpSpPr>
          <a:xfrm>
            <a:off x="6089697" y="2175075"/>
            <a:ext cx="1404078" cy="602700"/>
            <a:chOff x="0" y="0"/>
            <a:chExt cx="1404076" cy="602699"/>
          </a:xfrm>
        </p:grpSpPr>
        <p:sp>
          <p:nvSpPr>
            <p:cNvPr id="709" name="Shape"/>
            <p:cNvSpPr/>
            <p:nvPr/>
          </p:nvSpPr>
          <p:spPr>
            <a:xfrm>
              <a:off x="0" y="0"/>
              <a:ext cx="1404078" cy="60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6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1160" y="21600"/>
                  </a:lnTo>
                  <a:lnTo>
                    <a:pt x="1160" y="18000"/>
                  </a:lnTo>
                  <a:lnTo>
                    <a:pt x="0" y="15913"/>
                  </a:lnTo>
                  <a:lnTo>
                    <a:pt x="1160" y="1260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10" name="Tech Stack Selection"/>
            <p:cNvSpPr txBox="1"/>
            <p:nvPr/>
          </p:nvSpPr>
          <p:spPr>
            <a:xfrm>
              <a:off x="80139" y="9633"/>
              <a:ext cx="1319176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/>
              <a:r>
                <a:t>Tech Stack Selection</a:t>
              </a:r>
            </a:p>
          </p:txBody>
        </p:sp>
      </p:grpSp>
      <p:grpSp>
        <p:nvGrpSpPr>
          <p:cNvPr id="714" name="Google Shape;448;p65"/>
          <p:cNvGrpSpPr/>
          <p:nvPr/>
        </p:nvGrpSpPr>
        <p:grpSpPr>
          <a:xfrm>
            <a:off x="5219221" y="4194488"/>
            <a:ext cx="1678804" cy="878400"/>
            <a:chOff x="0" y="0"/>
            <a:chExt cx="1678802" cy="878398"/>
          </a:xfrm>
        </p:grpSpPr>
        <p:sp>
          <p:nvSpPr>
            <p:cNvPr id="712" name="Shape"/>
            <p:cNvSpPr/>
            <p:nvPr/>
          </p:nvSpPr>
          <p:spPr>
            <a:xfrm>
              <a:off x="0" y="0"/>
              <a:ext cx="1678804" cy="878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11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2111" y="21600"/>
                  </a:lnTo>
                  <a:lnTo>
                    <a:pt x="2111" y="9000"/>
                  </a:lnTo>
                  <a:lnTo>
                    <a:pt x="0" y="3894"/>
                  </a:lnTo>
                  <a:lnTo>
                    <a:pt x="2111" y="360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13" name="UML Artifacts, Architecture Design"/>
            <p:cNvSpPr txBox="1"/>
            <p:nvPr/>
          </p:nvSpPr>
          <p:spPr>
            <a:xfrm>
              <a:off x="168865" y="45882"/>
              <a:ext cx="1505176" cy="7866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/>
              <a:r>
                <a:t>UML Artifacts, Architecture Design</a:t>
              </a:r>
            </a:p>
          </p:txBody>
        </p:sp>
      </p:grpSp>
      <p:grpSp>
        <p:nvGrpSpPr>
          <p:cNvPr id="717" name="Google Shape;449;p65"/>
          <p:cNvGrpSpPr/>
          <p:nvPr/>
        </p:nvGrpSpPr>
        <p:grpSpPr>
          <a:xfrm>
            <a:off x="2386050" y="4278875"/>
            <a:ext cx="1328701" cy="709626"/>
            <a:chOff x="0" y="0"/>
            <a:chExt cx="1328700" cy="709624"/>
          </a:xfrm>
        </p:grpSpPr>
        <p:sp>
          <p:nvSpPr>
            <p:cNvPr id="715" name="Shape"/>
            <p:cNvSpPr/>
            <p:nvPr/>
          </p:nvSpPr>
          <p:spPr>
            <a:xfrm>
              <a:off x="0" y="0"/>
              <a:ext cx="1328701" cy="7096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3255"/>
                  </a:moveTo>
                  <a:lnTo>
                    <a:pt x="12600" y="3255"/>
                  </a:lnTo>
                  <a:lnTo>
                    <a:pt x="16202" y="0"/>
                  </a:lnTo>
                  <a:lnTo>
                    <a:pt x="18000" y="3255"/>
                  </a:lnTo>
                  <a:lnTo>
                    <a:pt x="21600" y="3255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6312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16" name="Code development"/>
            <p:cNvSpPr txBox="1"/>
            <p:nvPr/>
          </p:nvSpPr>
          <p:spPr>
            <a:xfrm>
              <a:off x="4762" y="116558"/>
              <a:ext cx="1319176" cy="583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/>
              <a:r>
                <a:t>Code development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455;p66"/>
          <p:cNvSpPr txBox="1"/>
          <p:nvPr>
            <p:ph type="title"/>
          </p:nvPr>
        </p:nvSpPr>
        <p:spPr>
          <a:xfrm>
            <a:off x="960250" y="2042136"/>
            <a:ext cx="2138100" cy="961801"/>
          </a:xfrm>
          <a:prstGeom prst="rect">
            <a:avLst/>
          </a:prstGeom>
        </p:spPr>
        <p:txBody>
          <a:bodyPr/>
          <a:lstStyle>
            <a:lvl1pPr>
              <a:defRPr sz="3300">
                <a:solidFill>
                  <a:srgbClr val="3C78D8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</a:lstStyle>
          <a:p>
            <a:pPr/>
            <a:r>
              <a:t>Tech Stack</a:t>
            </a:r>
          </a:p>
        </p:txBody>
      </p:sp>
      <p:sp>
        <p:nvSpPr>
          <p:cNvPr id="722" name="Google Shape;456;p66"/>
          <p:cNvSpPr txBox="1"/>
          <p:nvPr>
            <p:ph type="sldNum" sz="quarter" idx="4294967295"/>
          </p:nvPr>
        </p:nvSpPr>
        <p:spPr>
          <a:xfrm>
            <a:off x="8459274" y="4684095"/>
            <a:ext cx="168090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723" name="Google Shape;457;p66" descr="Google Shape;457;p6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35972" y="0"/>
            <a:ext cx="5708027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463;p67"/>
          <p:cNvSpPr txBox="1"/>
          <p:nvPr>
            <p:ph type="sldNum" sz="quarter" idx="4294967295"/>
          </p:nvPr>
        </p:nvSpPr>
        <p:spPr>
          <a:xfrm>
            <a:off x="8459274" y="4684095"/>
            <a:ext cx="168090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730" name="Google Shape;464;p67"/>
          <p:cNvGrpSpPr/>
          <p:nvPr/>
        </p:nvGrpSpPr>
        <p:grpSpPr>
          <a:xfrm>
            <a:off x="174558" y="249379"/>
            <a:ext cx="1645922" cy="710740"/>
            <a:chOff x="0" y="0"/>
            <a:chExt cx="1645920" cy="710738"/>
          </a:xfrm>
        </p:grpSpPr>
        <p:sp>
          <p:nvSpPr>
            <p:cNvPr id="728" name="Rectangle"/>
            <p:cNvSpPr/>
            <p:nvPr/>
          </p:nvSpPr>
          <p:spPr>
            <a:xfrm>
              <a:off x="-1" y="-1"/>
              <a:ext cx="1645922" cy="710740"/>
            </a:xfrm>
            <a:prstGeom prst="rect">
              <a:avLst/>
            </a:prstGeom>
            <a:solidFill>
              <a:srgbClr val="FE414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latin typeface="EB Garamond"/>
                  <a:ea typeface="EB Garamond"/>
                  <a:cs typeface="EB Garamond"/>
                  <a:sym typeface="EB Garamond"/>
                </a:defRPr>
              </a:pPr>
            </a:p>
          </p:txBody>
        </p:sp>
        <p:sp>
          <p:nvSpPr>
            <p:cNvPr id="729" name="Designing"/>
            <p:cNvSpPr txBox="1"/>
            <p:nvPr/>
          </p:nvSpPr>
          <p:spPr>
            <a:xfrm>
              <a:off x="34299" y="162344"/>
              <a:ext cx="1577322" cy="386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2100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1pPr>
            </a:lstStyle>
            <a:p>
              <a:pPr/>
              <a:r>
                <a:t>Designing</a:t>
              </a:r>
            </a:p>
          </p:txBody>
        </p:sp>
      </p:grpSp>
      <p:grpSp>
        <p:nvGrpSpPr>
          <p:cNvPr id="733" name="Google Shape;465;p67"/>
          <p:cNvGrpSpPr/>
          <p:nvPr/>
        </p:nvGrpSpPr>
        <p:grpSpPr>
          <a:xfrm>
            <a:off x="1959724" y="249381"/>
            <a:ext cx="1645921" cy="710739"/>
            <a:chOff x="0" y="0"/>
            <a:chExt cx="1645920" cy="710738"/>
          </a:xfrm>
        </p:grpSpPr>
        <p:sp>
          <p:nvSpPr>
            <p:cNvPr id="731" name="Rectangle"/>
            <p:cNvSpPr/>
            <p:nvPr/>
          </p:nvSpPr>
          <p:spPr>
            <a:xfrm>
              <a:off x="-1" y="-1"/>
              <a:ext cx="1645922" cy="710740"/>
            </a:xfrm>
            <a:prstGeom prst="rect">
              <a:avLst/>
            </a:prstGeom>
            <a:solidFill>
              <a:srgbClr val="079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latin typeface="EB Garamond"/>
                  <a:ea typeface="EB Garamond"/>
                  <a:cs typeface="EB Garamond"/>
                  <a:sym typeface="EB Garamond"/>
                </a:defRPr>
              </a:pPr>
            </a:p>
          </p:txBody>
        </p:sp>
        <p:sp>
          <p:nvSpPr>
            <p:cNvPr id="732" name="Backend"/>
            <p:cNvSpPr txBox="1"/>
            <p:nvPr/>
          </p:nvSpPr>
          <p:spPr>
            <a:xfrm>
              <a:off x="34299" y="162344"/>
              <a:ext cx="1577322" cy="386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2100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1pPr>
            </a:lstStyle>
            <a:p>
              <a:pPr/>
              <a:r>
                <a:t>Backend</a:t>
              </a:r>
            </a:p>
          </p:txBody>
        </p:sp>
      </p:grpSp>
      <p:grpSp>
        <p:nvGrpSpPr>
          <p:cNvPr id="736" name="Google Shape;466;p67"/>
          <p:cNvGrpSpPr/>
          <p:nvPr/>
        </p:nvGrpSpPr>
        <p:grpSpPr>
          <a:xfrm>
            <a:off x="3744883" y="249379"/>
            <a:ext cx="1645921" cy="710740"/>
            <a:chOff x="0" y="0"/>
            <a:chExt cx="1645920" cy="710738"/>
          </a:xfrm>
        </p:grpSpPr>
        <p:sp>
          <p:nvSpPr>
            <p:cNvPr id="734" name="Rectangle"/>
            <p:cNvSpPr/>
            <p:nvPr/>
          </p:nvSpPr>
          <p:spPr>
            <a:xfrm>
              <a:off x="-1" y="-1"/>
              <a:ext cx="1645922" cy="710740"/>
            </a:xfrm>
            <a:prstGeom prst="rect">
              <a:avLst/>
            </a:prstGeom>
            <a:solidFill>
              <a:srgbClr val="7030A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latin typeface="EB Garamond"/>
                  <a:ea typeface="EB Garamond"/>
                  <a:cs typeface="EB Garamond"/>
                  <a:sym typeface="EB Garamond"/>
                </a:defRPr>
              </a:pPr>
            </a:p>
          </p:txBody>
        </p:sp>
        <p:sp>
          <p:nvSpPr>
            <p:cNvPr id="735" name="Testing"/>
            <p:cNvSpPr txBox="1"/>
            <p:nvPr/>
          </p:nvSpPr>
          <p:spPr>
            <a:xfrm>
              <a:off x="34299" y="162344"/>
              <a:ext cx="1577322" cy="386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2100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1pPr>
            </a:lstStyle>
            <a:p>
              <a:pPr/>
              <a:r>
                <a:t>Testing</a:t>
              </a:r>
            </a:p>
          </p:txBody>
        </p:sp>
      </p:grpSp>
      <p:grpSp>
        <p:nvGrpSpPr>
          <p:cNvPr id="739" name="Google Shape;467;p67"/>
          <p:cNvGrpSpPr/>
          <p:nvPr/>
        </p:nvGrpSpPr>
        <p:grpSpPr>
          <a:xfrm>
            <a:off x="5530037" y="255614"/>
            <a:ext cx="1645922" cy="710739"/>
            <a:chOff x="0" y="0"/>
            <a:chExt cx="1645920" cy="710738"/>
          </a:xfrm>
        </p:grpSpPr>
        <p:sp>
          <p:nvSpPr>
            <p:cNvPr id="737" name="Rectangle"/>
            <p:cNvSpPr/>
            <p:nvPr/>
          </p:nvSpPr>
          <p:spPr>
            <a:xfrm>
              <a:off x="-1" y="-1"/>
              <a:ext cx="1645922" cy="710740"/>
            </a:xfrm>
            <a:prstGeom prst="rect">
              <a:avLst/>
            </a:prstGeom>
            <a:solidFill>
              <a:srgbClr val="FFC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latin typeface="EB Garamond"/>
                  <a:ea typeface="EB Garamond"/>
                  <a:cs typeface="EB Garamond"/>
                  <a:sym typeface="EB Garamond"/>
                </a:defRPr>
              </a:pPr>
            </a:p>
          </p:txBody>
        </p:sp>
        <p:sp>
          <p:nvSpPr>
            <p:cNvPr id="738" name="Data"/>
            <p:cNvSpPr txBox="1"/>
            <p:nvPr/>
          </p:nvSpPr>
          <p:spPr>
            <a:xfrm>
              <a:off x="34299" y="162344"/>
              <a:ext cx="1577322" cy="386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2100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1pPr>
            </a:lstStyle>
            <a:p>
              <a:pPr/>
              <a:r>
                <a:t>Data</a:t>
              </a:r>
            </a:p>
          </p:txBody>
        </p:sp>
      </p:grpSp>
      <p:grpSp>
        <p:nvGrpSpPr>
          <p:cNvPr id="742" name="Google Shape;468;p67"/>
          <p:cNvGrpSpPr/>
          <p:nvPr/>
        </p:nvGrpSpPr>
        <p:grpSpPr>
          <a:xfrm>
            <a:off x="7315199" y="249379"/>
            <a:ext cx="1645922" cy="710740"/>
            <a:chOff x="0" y="0"/>
            <a:chExt cx="1645920" cy="710738"/>
          </a:xfrm>
        </p:grpSpPr>
        <p:sp>
          <p:nvSpPr>
            <p:cNvPr id="740" name="Rectangle"/>
            <p:cNvSpPr/>
            <p:nvPr/>
          </p:nvSpPr>
          <p:spPr>
            <a:xfrm>
              <a:off x="-1" y="-1"/>
              <a:ext cx="1645922" cy="710740"/>
            </a:xfrm>
            <a:prstGeom prst="rect">
              <a:avLst/>
            </a:prstGeom>
            <a:solidFill>
              <a:srgbClr val="FF646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latin typeface="EB Garamond"/>
                  <a:ea typeface="EB Garamond"/>
                  <a:cs typeface="EB Garamond"/>
                  <a:sym typeface="EB Garamond"/>
                </a:defRPr>
              </a:pPr>
            </a:p>
          </p:txBody>
        </p:sp>
        <p:sp>
          <p:nvSpPr>
            <p:cNvPr id="741" name="SCM"/>
            <p:cNvSpPr txBox="1"/>
            <p:nvPr/>
          </p:nvSpPr>
          <p:spPr>
            <a:xfrm>
              <a:off x="34299" y="162344"/>
              <a:ext cx="1577322" cy="386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 sz="2100"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1pPr>
            </a:lstStyle>
            <a:p>
              <a:pPr/>
              <a:r>
                <a:t>SCM</a:t>
              </a:r>
            </a:p>
          </p:txBody>
        </p:sp>
      </p:grpSp>
      <p:sp>
        <p:nvSpPr>
          <p:cNvPr id="743" name="Google Shape;469;p67"/>
          <p:cNvSpPr/>
          <p:nvPr/>
        </p:nvSpPr>
        <p:spPr>
          <a:xfrm>
            <a:off x="1959709" y="1041851"/>
            <a:ext cx="1645800" cy="3834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</p:txBody>
      </p:sp>
      <p:sp>
        <p:nvSpPr>
          <p:cNvPr id="744" name="Google Shape;470;p67"/>
          <p:cNvSpPr/>
          <p:nvPr/>
        </p:nvSpPr>
        <p:spPr>
          <a:xfrm>
            <a:off x="3744883" y="959650"/>
            <a:ext cx="1645921" cy="383491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</p:txBody>
      </p:sp>
      <p:sp>
        <p:nvSpPr>
          <p:cNvPr id="745" name="Google Shape;471;p67"/>
          <p:cNvSpPr/>
          <p:nvPr/>
        </p:nvSpPr>
        <p:spPr>
          <a:xfrm>
            <a:off x="5530038" y="985048"/>
            <a:ext cx="1645800" cy="38349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</p:txBody>
      </p:sp>
      <p:sp>
        <p:nvSpPr>
          <p:cNvPr id="746" name="Google Shape;472;p67"/>
          <p:cNvSpPr/>
          <p:nvPr/>
        </p:nvSpPr>
        <p:spPr>
          <a:xfrm>
            <a:off x="7315197" y="985050"/>
            <a:ext cx="1645921" cy="38349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pPr>
          </a:p>
        </p:txBody>
      </p:sp>
      <p:grpSp>
        <p:nvGrpSpPr>
          <p:cNvPr id="749" name="Google Shape;473;p67"/>
          <p:cNvGrpSpPr/>
          <p:nvPr/>
        </p:nvGrpSpPr>
        <p:grpSpPr>
          <a:xfrm>
            <a:off x="174557" y="895821"/>
            <a:ext cx="1645919" cy="284451"/>
            <a:chOff x="0" y="0"/>
            <a:chExt cx="1645917" cy="284450"/>
          </a:xfrm>
        </p:grpSpPr>
        <p:sp>
          <p:nvSpPr>
            <p:cNvPr id="747" name="Rectangle"/>
            <p:cNvSpPr/>
            <p:nvPr/>
          </p:nvSpPr>
          <p:spPr>
            <a:xfrm flipH="1">
              <a:off x="0" y="45590"/>
              <a:ext cx="1645918" cy="193269"/>
            </a:xfrm>
            <a:prstGeom prst="rect">
              <a:avLst/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latin typeface="EB Garamond"/>
                  <a:ea typeface="EB Garamond"/>
                  <a:cs typeface="EB Garamond"/>
                  <a:sym typeface="EB Garamond"/>
                </a:defRPr>
              </a:pPr>
            </a:p>
          </p:txBody>
        </p:sp>
        <p:sp>
          <p:nvSpPr>
            <p:cNvPr id="748" name="UML"/>
            <p:cNvSpPr txBox="1"/>
            <p:nvPr/>
          </p:nvSpPr>
          <p:spPr>
            <a:xfrm>
              <a:off x="34299" y="0"/>
              <a:ext cx="1577319" cy="284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1pPr>
            </a:lstStyle>
            <a:p>
              <a:pPr/>
              <a:r>
                <a:t>UML</a:t>
              </a:r>
            </a:p>
          </p:txBody>
        </p:sp>
      </p:grpSp>
      <p:grpSp>
        <p:nvGrpSpPr>
          <p:cNvPr id="752" name="Google Shape;474;p67"/>
          <p:cNvGrpSpPr/>
          <p:nvPr/>
        </p:nvGrpSpPr>
        <p:grpSpPr>
          <a:xfrm>
            <a:off x="1959722" y="892707"/>
            <a:ext cx="1645919" cy="284451"/>
            <a:chOff x="0" y="0"/>
            <a:chExt cx="1645917" cy="284450"/>
          </a:xfrm>
        </p:grpSpPr>
        <p:sp>
          <p:nvSpPr>
            <p:cNvPr id="750" name="Rectangle"/>
            <p:cNvSpPr/>
            <p:nvPr/>
          </p:nvSpPr>
          <p:spPr>
            <a:xfrm flipH="1">
              <a:off x="0" y="48706"/>
              <a:ext cx="1645918" cy="187038"/>
            </a:xfrm>
            <a:prstGeom prst="rect">
              <a:avLst/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latin typeface="EB Garamond"/>
                  <a:ea typeface="EB Garamond"/>
                  <a:cs typeface="EB Garamond"/>
                  <a:sym typeface="EB Garamond"/>
                </a:defRPr>
              </a:pPr>
            </a:p>
          </p:txBody>
        </p:sp>
        <p:sp>
          <p:nvSpPr>
            <p:cNvPr id="751" name="Core Language"/>
            <p:cNvSpPr txBox="1"/>
            <p:nvPr/>
          </p:nvSpPr>
          <p:spPr>
            <a:xfrm>
              <a:off x="34299" y="0"/>
              <a:ext cx="1577319" cy="284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1pPr>
            </a:lstStyle>
            <a:p>
              <a:pPr/>
              <a:r>
                <a:t>Core Language</a:t>
              </a:r>
            </a:p>
          </p:txBody>
        </p:sp>
      </p:grpSp>
      <p:grpSp>
        <p:nvGrpSpPr>
          <p:cNvPr id="755" name="Google Shape;475;p67"/>
          <p:cNvGrpSpPr/>
          <p:nvPr/>
        </p:nvGrpSpPr>
        <p:grpSpPr>
          <a:xfrm>
            <a:off x="1959590" y="1843067"/>
            <a:ext cx="1645919" cy="284451"/>
            <a:chOff x="0" y="0"/>
            <a:chExt cx="1645917" cy="284450"/>
          </a:xfrm>
        </p:grpSpPr>
        <p:sp>
          <p:nvSpPr>
            <p:cNvPr id="753" name="Rectangle"/>
            <p:cNvSpPr/>
            <p:nvPr/>
          </p:nvSpPr>
          <p:spPr>
            <a:xfrm flipH="1">
              <a:off x="0" y="48706"/>
              <a:ext cx="1645918" cy="187038"/>
            </a:xfrm>
            <a:prstGeom prst="rect">
              <a:avLst/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latin typeface="EB Garamond"/>
                  <a:ea typeface="EB Garamond"/>
                  <a:cs typeface="EB Garamond"/>
                  <a:sym typeface="EB Garamond"/>
                </a:defRPr>
              </a:pPr>
            </a:p>
          </p:txBody>
        </p:sp>
        <p:sp>
          <p:nvSpPr>
            <p:cNvPr id="754" name="Framework"/>
            <p:cNvSpPr txBox="1"/>
            <p:nvPr/>
          </p:nvSpPr>
          <p:spPr>
            <a:xfrm>
              <a:off x="34299" y="0"/>
              <a:ext cx="1577319" cy="284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1pPr>
            </a:lstStyle>
            <a:p>
              <a:pPr/>
              <a:r>
                <a:t>Framework</a:t>
              </a:r>
            </a:p>
          </p:txBody>
        </p:sp>
      </p:grpSp>
      <p:grpSp>
        <p:nvGrpSpPr>
          <p:cNvPr id="758" name="Google Shape;476;p67"/>
          <p:cNvGrpSpPr/>
          <p:nvPr/>
        </p:nvGrpSpPr>
        <p:grpSpPr>
          <a:xfrm>
            <a:off x="7315200" y="907272"/>
            <a:ext cx="1645800" cy="500351"/>
            <a:chOff x="0" y="0"/>
            <a:chExt cx="1645798" cy="500349"/>
          </a:xfrm>
        </p:grpSpPr>
        <p:sp>
          <p:nvSpPr>
            <p:cNvPr id="756" name="Rectangle"/>
            <p:cNvSpPr/>
            <p:nvPr/>
          </p:nvSpPr>
          <p:spPr>
            <a:xfrm flipH="1">
              <a:off x="0" y="59075"/>
              <a:ext cx="1645799" cy="382201"/>
            </a:xfrm>
            <a:prstGeom prst="rect">
              <a:avLst/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latin typeface="EB Garamond"/>
                  <a:ea typeface="EB Garamond"/>
                  <a:cs typeface="EB Garamond"/>
                  <a:sym typeface="EB Garamond"/>
                </a:defRPr>
              </a:pPr>
            </a:p>
          </p:txBody>
        </p:sp>
        <p:sp>
          <p:nvSpPr>
            <p:cNvPr id="757" name="Code Collaboration"/>
            <p:cNvSpPr txBox="1"/>
            <p:nvPr/>
          </p:nvSpPr>
          <p:spPr>
            <a:xfrm>
              <a:off x="34299" y="0"/>
              <a:ext cx="1577200" cy="500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1pPr>
            </a:lstStyle>
            <a:p>
              <a:pPr/>
              <a:r>
                <a:t>Code Collaboration</a:t>
              </a:r>
            </a:p>
          </p:txBody>
        </p:sp>
      </p:grpSp>
      <p:pic>
        <p:nvPicPr>
          <p:cNvPr id="759" name="Google Shape;477;p67" descr="Google Shape;477;p67"/>
          <p:cNvPicPr>
            <a:picLocks noChangeAspect="1"/>
          </p:cNvPicPr>
          <p:nvPr/>
        </p:nvPicPr>
        <p:blipFill>
          <a:blip r:embed="rId3">
            <a:extLst/>
          </a:blip>
          <a:srcRect l="9305" t="12930" r="0" b="0"/>
          <a:stretch>
            <a:fillRect/>
          </a:stretch>
        </p:blipFill>
        <p:spPr>
          <a:xfrm>
            <a:off x="5903978" y="1469620"/>
            <a:ext cx="954555" cy="548817"/>
          </a:xfrm>
          <a:prstGeom prst="rect">
            <a:avLst/>
          </a:prstGeom>
          <a:ln w="12700">
            <a:miter lim="400000"/>
          </a:ln>
        </p:spPr>
      </p:pic>
      <p:pic>
        <p:nvPicPr>
          <p:cNvPr id="760" name="Google Shape;478;p67" descr="Google Shape;478;p6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88377" y="1137329"/>
            <a:ext cx="516149" cy="7107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63" name="Google Shape;479;p67"/>
          <p:cNvGrpSpPr/>
          <p:nvPr/>
        </p:nvGrpSpPr>
        <p:grpSpPr>
          <a:xfrm>
            <a:off x="3744989" y="892637"/>
            <a:ext cx="1645799" cy="284451"/>
            <a:chOff x="0" y="0"/>
            <a:chExt cx="1645798" cy="284450"/>
          </a:xfrm>
        </p:grpSpPr>
        <p:sp>
          <p:nvSpPr>
            <p:cNvPr id="761" name="Rectangle"/>
            <p:cNvSpPr/>
            <p:nvPr/>
          </p:nvSpPr>
          <p:spPr>
            <a:xfrm flipH="1">
              <a:off x="0" y="48775"/>
              <a:ext cx="1645799" cy="186901"/>
            </a:xfrm>
            <a:prstGeom prst="rect">
              <a:avLst/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latin typeface="EB Garamond"/>
                  <a:ea typeface="EB Garamond"/>
                  <a:cs typeface="EB Garamond"/>
                  <a:sym typeface="EB Garamond"/>
                </a:defRPr>
              </a:pPr>
            </a:p>
          </p:txBody>
        </p:sp>
        <p:sp>
          <p:nvSpPr>
            <p:cNvPr id="762" name="Tools"/>
            <p:cNvSpPr txBox="1"/>
            <p:nvPr/>
          </p:nvSpPr>
          <p:spPr>
            <a:xfrm>
              <a:off x="34299" y="0"/>
              <a:ext cx="1577200" cy="284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1pPr>
            </a:lstStyle>
            <a:p>
              <a:pPr/>
              <a:r>
                <a:t>Tools</a:t>
              </a:r>
            </a:p>
          </p:txBody>
        </p:sp>
      </p:grpSp>
      <p:grpSp>
        <p:nvGrpSpPr>
          <p:cNvPr id="766" name="Google Shape;480;p67"/>
          <p:cNvGrpSpPr/>
          <p:nvPr/>
        </p:nvGrpSpPr>
        <p:grpSpPr>
          <a:xfrm>
            <a:off x="5530092" y="923804"/>
            <a:ext cx="1645800" cy="284451"/>
            <a:chOff x="0" y="0"/>
            <a:chExt cx="1645798" cy="284450"/>
          </a:xfrm>
        </p:grpSpPr>
        <p:sp>
          <p:nvSpPr>
            <p:cNvPr id="764" name="Rectangle"/>
            <p:cNvSpPr/>
            <p:nvPr/>
          </p:nvSpPr>
          <p:spPr>
            <a:xfrm flipH="1">
              <a:off x="0" y="48775"/>
              <a:ext cx="1645799" cy="186901"/>
            </a:xfrm>
            <a:prstGeom prst="rect">
              <a:avLst/>
            </a:prstGeom>
            <a:solidFill>
              <a:srgbClr val="7F7F7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latin typeface="EB Garamond"/>
                  <a:ea typeface="EB Garamond"/>
                  <a:cs typeface="EB Garamond"/>
                  <a:sym typeface="EB Garamond"/>
                </a:defRPr>
              </a:pPr>
            </a:p>
          </p:txBody>
        </p:sp>
        <p:sp>
          <p:nvSpPr>
            <p:cNvPr id="765" name="SQL Database"/>
            <p:cNvSpPr txBox="1"/>
            <p:nvPr/>
          </p:nvSpPr>
          <p:spPr>
            <a:xfrm>
              <a:off x="34299" y="0"/>
              <a:ext cx="1577200" cy="284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EB Garamond"/>
                  <a:ea typeface="EB Garamond"/>
                  <a:cs typeface="EB Garamond"/>
                  <a:sym typeface="EB Garamond"/>
                </a:defRPr>
              </a:lvl1pPr>
            </a:lstStyle>
            <a:p>
              <a:pPr/>
              <a:r>
                <a:t>SQL Database</a:t>
              </a:r>
            </a:p>
          </p:txBody>
        </p:sp>
      </p:grpSp>
      <p:pic>
        <p:nvPicPr>
          <p:cNvPr id="767" name="Google Shape;483;p67" descr="Google Shape;483;p6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72866" y="2153692"/>
            <a:ext cx="904484" cy="904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768" name="Google Shape;484;p67" descr="Google Shape;484;p6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59399" y="2136859"/>
            <a:ext cx="1152781" cy="648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769" name="Google Shape;485;p67" descr="Google Shape;485;p6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47838" y="3255217"/>
            <a:ext cx="954951" cy="547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770" name="Google Shape;486;p67" descr="Google Shape;486;p67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977055" y="2985286"/>
            <a:ext cx="717469" cy="764237"/>
          </a:xfrm>
          <a:prstGeom prst="rect">
            <a:avLst/>
          </a:prstGeom>
          <a:ln w="12700">
            <a:miter lim="400000"/>
          </a:ln>
        </p:spPr>
      </p:pic>
      <p:pic>
        <p:nvPicPr>
          <p:cNvPr id="771" name="Google Shape;487;p67" descr="Google Shape;487;p67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047023" y="1432306"/>
            <a:ext cx="1099875" cy="764237"/>
          </a:xfrm>
          <a:prstGeom prst="rect">
            <a:avLst/>
          </a:prstGeom>
          <a:ln w="12700">
            <a:miter lim="400000"/>
          </a:ln>
        </p:spPr>
      </p:pic>
      <p:pic>
        <p:nvPicPr>
          <p:cNvPr id="772" name="Google Shape;488;p67" descr="Google Shape;488;p67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298325" y="2509047"/>
            <a:ext cx="529806" cy="529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773" name="Google Shape;491;p67" descr="Google Shape;491;p67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371637" y="1517999"/>
            <a:ext cx="1382025" cy="764237"/>
          </a:xfrm>
          <a:prstGeom prst="rect">
            <a:avLst/>
          </a:prstGeom>
          <a:ln w="12700">
            <a:miter lim="400000"/>
          </a:ln>
        </p:spPr>
      </p:pic>
      <p:pic>
        <p:nvPicPr>
          <p:cNvPr id="774" name="Google Shape;494;p67" descr="Google Shape;494;p67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56908" y="2195797"/>
            <a:ext cx="1446301" cy="62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75" name="Google Shape;495;p67" descr="Google Shape;495;p67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7432478" y="2470649"/>
            <a:ext cx="1411397" cy="589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776" name="Google Shape;496;p67" descr="Google Shape;496;p67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620624" y="3276574"/>
            <a:ext cx="710726" cy="710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1749;p42"/>
          <p:cNvSpPr txBox="1"/>
          <p:nvPr>
            <p:ph type="title"/>
          </p:nvPr>
        </p:nvSpPr>
        <p:spPr>
          <a:xfrm>
            <a:off x="3818468" y="3605133"/>
            <a:ext cx="3380400" cy="511201"/>
          </a:xfrm>
          <a:prstGeom prst="rect">
            <a:avLst/>
          </a:prstGeom>
        </p:spPr>
        <p:txBody>
          <a:bodyPr/>
          <a:lstStyle>
            <a:lvl1pPr defTabSz="722376">
              <a:defRPr sz="2133"/>
            </a:lvl1pPr>
          </a:lstStyle>
          <a:p>
            <a:pPr/>
            <a:r>
              <a:t>UML MODELLING</a:t>
            </a:r>
          </a:p>
        </p:txBody>
      </p:sp>
      <p:sp>
        <p:nvSpPr>
          <p:cNvPr id="781" name="Google Shape;1750;p42"/>
          <p:cNvSpPr txBox="1"/>
          <p:nvPr>
            <p:ph type="body" sz="quarter" idx="1"/>
          </p:nvPr>
        </p:nvSpPr>
        <p:spPr>
          <a:xfrm>
            <a:off x="3818468" y="2451332"/>
            <a:ext cx="3380400" cy="1153801"/>
          </a:xfrm>
          <a:prstGeom prst="rect">
            <a:avLst/>
          </a:prstGeom>
        </p:spPr>
        <p:txBody>
          <a:bodyPr/>
          <a:lstStyle/>
          <a:p>
            <a:pPr marL="0" indent="0">
              <a:defRPr sz="1300"/>
            </a:pPr>
            <a:r>
              <a:t>As a part of software designing phase, we used UML modelling language for representing problem into graphical form as per </a:t>
            </a:r>
            <a:r>
              <a:rPr b="1"/>
              <a:t>best engineering practices.</a:t>
            </a:r>
          </a:p>
        </p:txBody>
      </p:sp>
      <p:grpSp>
        <p:nvGrpSpPr>
          <p:cNvPr id="858" name="Google Shape;1751;p42"/>
          <p:cNvGrpSpPr/>
          <p:nvPr/>
        </p:nvGrpSpPr>
        <p:grpSpPr>
          <a:xfrm>
            <a:off x="388879" y="1194477"/>
            <a:ext cx="2245954" cy="3504892"/>
            <a:chOff x="0" y="0"/>
            <a:chExt cx="2245953" cy="3504891"/>
          </a:xfrm>
        </p:grpSpPr>
        <p:sp>
          <p:nvSpPr>
            <p:cNvPr id="782" name="Google Shape;1752;p42"/>
            <p:cNvSpPr/>
            <p:nvPr/>
          </p:nvSpPr>
          <p:spPr>
            <a:xfrm>
              <a:off x="854694" y="3431368"/>
              <a:ext cx="76056" cy="497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799" y="0"/>
                  </a:moveTo>
                  <a:cubicBezTo>
                    <a:pt x="12498" y="0"/>
                    <a:pt x="11187" y="223"/>
                    <a:pt x="9885" y="682"/>
                  </a:cubicBezTo>
                  <a:cubicBezTo>
                    <a:pt x="5935" y="2072"/>
                    <a:pt x="2439" y="5800"/>
                    <a:pt x="0" y="10904"/>
                  </a:cubicBezTo>
                  <a:lnTo>
                    <a:pt x="15975" y="21600"/>
                  </a:lnTo>
                  <a:lnTo>
                    <a:pt x="21600" y="3004"/>
                  </a:lnTo>
                  <a:cubicBezTo>
                    <a:pt x="19142" y="974"/>
                    <a:pt x="16484" y="0"/>
                    <a:pt x="13799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83" name="Google Shape;1753;p42"/>
            <p:cNvSpPr/>
            <p:nvPr/>
          </p:nvSpPr>
          <p:spPr>
            <a:xfrm>
              <a:off x="861983" y="344341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04" h="21600" fill="norm" stroke="1" extrusionOk="0">
                  <a:moveTo>
                    <a:pt x="18431" y="0"/>
                  </a:moveTo>
                  <a:cubicBezTo>
                    <a:pt x="16378" y="0"/>
                    <a:pt x="11510" y="2103"/>
                    <a:pt x="6719" y="6977"/>
                  </a:cubicBezTo>
                  <a:cubicBezTo>
                    <a:pt x="1623" y="13381"/>
                    <a:pt x="-963" y="21313"/>
                    <a:pt x="330" y="21313"/>
                  </a:cubicBezTo>
                  <a:cubicBezTo>
                    <a:pt x="482" y="21504"/>
                    <a:pt x="634" y="21600"/>
                    <a:pt x="862" y="21600"/>
                  </a:cubicBezTo>
                  <a:cubicBezTo>
                    <a:pt x="2460" y="21600"/>
                    <a:pt x="5958" y="16057"/>
                    <a:pt x="10522" y="11756"/>
                  </a:cubicBezTo>
                  <a:cubicBezTo>
                    <a:pt x="15617" y="6977"/>
                    <a:pt x="20637" y="2198"/>
                    <a:pt x="19420" y="573"/>
                  </a:cubicBezTo>
                  <a:cubicBezTo>
                    <a:pt x="19420" y="191"/>
                    <a:pt x="19040" y="0"/>
                    <a:pt x="18431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84" name="Google Shape;1754;p42"/>
            <p:cNvSpPr/>
            <p:nvPr/>
          </p:nvSpPr>
          <p:spPr>
            <a:xfrm>
              <a:off x="879907" y="343296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5" h="21600" fill="norm" stroke="1" extrusionOk="0">
                  <a:moveTo>
                    <a:pt x="17295" y="0"/>
                  </a:moveTo>
                  <a:cubicBezTo>
                    <a:pt x="15089" y="0"/>
                    <a:pt x="12123" y="1464"/>
                    <a:pt x="9080" y="4942"/>
                  </a:cubicBezTo>
                  <a:cubicBezTo>
                    <a:pt x="4061" y="11166"/>
                    <a:pt x="-1035" y="17207"/>
                    <a:pt x="182" y="20319"/>
                  </a:cubicBezTo>
                  <a:cubicBezTo>
                    <a:pt x="182" y="21234"/>
                    <a:pt x="638" y="21600"/>
                    <a:pt x="1399" y="21600"/>
                  </a:cubicBezTo>
                  <a:cubicBezTo>
                    <a:pt x="3224" y="21600"/>
                    <a:pt x="6799" y="19403"/>
                    <a:pt x="10373" y="17207"/>
                  </a:cubicBezTo>
                  <a:cubicBezTo>
                    <a:pt x="16762" y="11166"/>
                    <a:pt x="20565" y="4942"/>
                    <a:pt x="20565" y="1831"/>
                  </a:cubicBezTo>
                  <a:cubicBezTo>
                    <a:pt x="20033" y="732"/>
                    <a:pt x="18816" y="0"/>
                    <a:pt x="17295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85" name="Google Shape;1755;p42"/>
            <p:cNvSpPr/>
            <p:nvPr/>
          </p:nvSpPr>
          <p:spPr>
            <a:xfrm>
              <a:off x="898386" y="3431172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74" h="21600" fill="norm" stroke="1" extrusionOk="0">
                  <a:moveTo>
                    <a:pt x="8347" y="0"/>
                  </a:moveTo>
                  <a:cubicBezTo>
                    <a:pt x="3078" y="0"/>
                    <a:pt x="-826" y="9157"/>
                    <a:pt x="150" y="12443"/>
                  </a:cubicBezTo>
                  <a:cubicBezTo>
                    <a:pt x="150" y="14557"/>
                    <a:pt x="1256" y="14557"/>
                    <a:pt x="3013" y="14557"/>
                  </a:cubicBezTo>
                  <a:cubicBezTo>
                    <a:pt x="4769" y="14557"/>
                    <a:pt x="7176" y="14557"/>
                    <a:pt x="9909" y="16435"/>
                  </a:cubicBezTo>
                  <a:cubicBezTo>
                    <a:pt x="14268" y="16435"/>
                    <a:pt x="17911" y="21600"/>
                    <a:pt x="19798" y="21600"/>
                  </a:cubicBezTo>
                  <a:cubicBezTo>
                    <a:pt x="20254" y="21600"/>
                    <a:pt x="20579" y="21130"/>
                    <a:pt x="20774" y="20426"/>
                  </a:cubicBezTo>
                  <a:cubicBezTo>
                    <a:pt x="20774" y="16435"/>
                    <a:pt x="17521" y="704"/>
                    <a:pt x="11015" y="704"/>
                  </a:cubicBezTo>
                  <a:cubicBezTo>
                    <a:pt x="10104" y="235"/>
                    <a:pt x="9193" y="0"/>
                    <a:pt x="8347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86" name="Google Shape;1756;p42"/>
            <p:cNvSpPr/>
            <p:nvPr/>
          </p:nvSpPr>
          <p:spPr>
            <a:xfrm>
              <a:off x="913678" y="3434617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65" y="0"/>
                  </a:moveTo>
                  <a:cubicBezTo>
                    <a:pt x="4398" y="0"/>
                    <a:pt x="0" y="5481"/>
                    <a:pt x="0" y="10961"/>
                  </a:cubicBezTo>
                  <a:cubicBezTo>
                    <a:pt x="0" y="16119"/>
                    <a:pt x="4398" y="21600"/>
                    <a:pt x="10865" y="21600"/>
                  </a:cubicBezTo>
                  <a:cubicBezTo>
                    <a:pt x="15133" y="21600"/>
                    <a:pt x="21600" y="16119"/>
                    <a:pt x="21600" y="10961"/>
                  </a:cubicBezTo>
                  <a:cubicBezTo>
                    <a:pt x="21600" y="5481"/>
                    <a:pt x="17332" y="0"/>
                    <a:pt x="10865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87" name="Google Shape;1757;p42"/>
            <p:cNvSpPr/>
            <p:nvPr/>
          </p:nvSpPr>
          <p:spPr>
            <a:xfrm>
              <a:off x="2009808" y="3463963"/>
              <a:ext cx="25705" cy="16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23" y="0"/>
                  </a:moveTo>
                  <a:cubicBezTo>
                    <a:pt x="673" y="0"/>
                    <a:pt x="323" y="42"/>
                    <a:pt x="0" y="42"/>
                  </a:cubicBezTo>
                  <a:cubicBezTo>
                    <a:pt x="8538" y="2830"/>
                    <a:pt x="16187" y="10488"/>
                    <a:pt x="21600" y="21600"/>
                  </a:cubicBezTo>
                  <a:cubicBezTo>
                    <a:pt x="18126" y="8865"/>
                    <a:pt x="10046" y="0"/>
                    <a:pt x="1023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88" name="Google Shape;1758;p42"/>
            <p:cNvSpPr/>
            <p:nvPr/>
          </p:nvSpPr>
          <p:spPr>
            <a:xfrm>
              <a:off x="803885" y="762148"/>
              <a:ext cx="202920" cy="279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21" h="21600" fill="norm" stroke="1" extrusionOk="0">
                  <a:moveTo>
                    <a:pt x="11148" y="0"/>
                  </a:moveTo>
                  <a:cubicBezTo>
                    <a:pt x="10805" y="0"/>
                    <a:pt x="10468" y="109"/>
                    <a:pt x="10219" y="346"/>
                  </a:cubicBezTo>
                  <a:cubicBezTo>
                    <a:pt x="9456" y="1091"/>
                    <a:pt x="9237" y="3944"/>
                    <a:pt x="10932" y="7045"/>
                  </a:cubicBezTo>
                  <a:cubicBezTo>
                    <a:pt x="11561" y="8146"/>
                    <a:pt x="11165" y="8530"/>
                    <a:pt x="10294" y="8530"/>
                  </a:cubicBezTo>
                  <a:cubicBezTo>
                    <a:pt x="8746" y="8530"/>
                    <a:pt x="5696" y="7312"/>
                    <a:pt x="4259" y="6755"/>
                  </a:cubicBezTo>
                  <a:cubicBezTo>
                    <a:pt x="4259" y="6755"/>
                    <a:pt x="1765" y="5392"/>
                    <a:pt x="803" y="5392"/>
                  </a:cubicBezTo>
                  <a:cubicBezTo>
                    <a:pt x="787" y="5392"/>
                    <a:pt x="774" y="5392"/>
                    <a:pt x="761" y="5392"/>
                  </a:cubicBezTo>
                  <a:cubicBezTo>
                    <a:pt x="-113" y="5434"/>
                    <a:pt x="-879" y="7045"/>
                    <a:pt x="2345" y="9319"/>
                  </a:cubicBezTo>
                  <a:cubicBezTo>
                    <a:pt x="2345" y="9319"/>
                    <a:pt x="270" y="9609"/>
                    <a:pt x="705" y="10890"/>
                  </a:cubicBezTo>
                  <a:cubicBezTo>
                    <a:pt x="1032" y="11801"/>
                    <a:pt x="3493" y="12999"/>
                    <a:pt x="3493" y="12999"/>
                  </a:cubicBezTo>
                  <a:cubicBezTo>
                    <a:pt x="3412" y="12991"/>
                    <a:pt x="3326" y="12986"/>
                    <a:pt x="3245" y="12986"/>
                  </a:cubicBezTo>
                  <a:cubicBezTo>
                    <a:pt x="2521" y="12986"/>
                    <a:pt x="1877" y="13303"/>
                    <a:pt x="1582" y="13785"/>
                  </a:cubicBezTo>
                  <a:cubicBezTo>
                    <a:pt x="924" y="15149"/>
                    <a:pt x="3768" y="16389"/>
                    <a:pt x="3768" y="16389"/>
                  </a:cubicBezTo>
                  <a:cubicBezTo>
                    <a:pt x="3768" y="16389"/>
                    <a:pt x="1307" y="17176"/>
                    <a:pt x="2564" y="18539"/>
                  </a:cubicBezTo>
                  <a:cubicBezTo>
                    <a:pt x="3549" y="19573"/>
                    <a:pt x="5846" y="19945"/>
                    <a:pt x="9947" y="20897"/>
                  </a:cubicBezTo>
                  <a:lnTo>
                    <a:pt x="14539" y="21600"/>
                  </a:lnTo>
                  <a:lnTo>
                    <a:pt x="20721" y="12585"/>
                  </a:lnTo>
                  <a:lnTo>
                    <a:pt x="17438" y="8990"/>
                  </a:lnTo>
                  <a:cubicBezTo>
                    <a:pt x="16784" y="8411"/>
                    <a:pt x="16018" y="7748"/>
                    <a:pt x="15141" y="6879"/>
                  </a:cubicBezTo>
                  <a:cubicBezTo>
                    <a:pt x="14431" y="6176"/>
                    <a:pt x="13884" y="5350"/>
                    <a:pt x="13501" y="4481"/>
                  </a:cubicBezTo>
                  <a:cubicBezTo>
                    <a:pt x="13010" y="3407"/>
                    <a:pt x="12680" y="2291"/>
                    <a:pt x="12628" y="1175"/>
                  </a:cubicBezTo>
                  <a:cubicBezTo>
                    <a:pt x="12628" y="473"/>
                    <a:pt x="11872" y="0"/>
                    <a:pt x="11148" y="0"/>
                  </a:cubicBezTo>
                  <a:close/>
                </a:path>
              </a:pathLst>
            </a:custGeom>
            <a:solidFill>
              <a:srgbClr val="FFBE9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89" name="Google Shape;1759;p42"/>
            <p:cNvSpPr/>
            <p:nvPr/>
          </p:nvSpPr>
          <p:spPr>
            <a:xfrm>
              <a:off x="652707" y="3292111"/>
              <a:ext cx="312305" cy="1916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3" h="21600" fill="norm" stroke="1" extrusionOk="0">
                  <a:moveTo>
                    <a:pt x="10868" y="0"/>
                  </a:moveTo>
                  <a:lnTo>
                    <a:pt x="8235" y="9169"/>
                  </a:lnTo>
                  <a:lnTo>
                    <a:pt x="8235" y="9231"/>
                  </a:lnTo>
                  <a:cubicBezTo>
                    <a:pt x="8235" y="9231"/>
                    <a:pt x="3080" y="7367"/>
                    <a:pt x="927" y="7367"/>
                  </a:cubicBezTo>
                  <a:cubicBezTo>
                    <a:pt x="106" y="7367"/>
                    <a:pt x="-277" y="7638"/>
                    <a:pt x="226" y="8386"/>
                  </a:cubicBezTo>
                  <a:cubicBezTo>
                    <a:pt x="1909" y="10860"/>
                    <a:pt x="13938" y="19188"/>
                    <a:pt x="16901" y="21177"/>
                  </a:cubicBezTo>
                  <a:lnTo>
                    <a:pt x="17557" y="21600"/>
                  </a:lnTo>
                  <a:lnTo>
                    <a:pt x="21323" y="8086"/>
                  </a:lnTo>
                  <a:lnTo>
                    <a:pt x="10868" y="0"/>
                  </a:lnTo>
                  <a:close/>
                </a:path>
              </a:pathLst>
            </a:custGeom>
            <a:solidFill>
              <a:srgbClr val="19B5B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90" name="Google Shape;1760;p42"/>
            <p:cNvSpPr/>
            <p:nvPr/>
          </p:nvSpPr>
          <p:spPr>
            <a:xfrm>
              <a:off x="652205" y="3357653"/>
              <a:ext cx="258738" cy="126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8" h="21600" fill="norm" stroke="1" extrusionOk="0">
                  <a:moveTo>
                    <a:pt x="1299" y="0"/>
                  </a:moveTo>
                  <a:cubicBezTo>
                    <a:pt x="538" y="0"/>
                    <a:pt x="-62" y="203"/>
                    <a:pt x="5" y="878"/>
                  </a:cubicBezTo>
                  <a:cubicBezTo>
                    <a:pt x="183" y="2623"/>
                    <a:pt x="14761" y="16557"/>
                    <a:pt x="21447" y="21600"/>
                  </a:cubicBezTo>
                  <a:lnTo>
                    <a:pt x="21538" y="20958"/>
                  </a:lnTo>
                  <a:lnTo>
                    <a:pt x="4463" y="5005"/>
                  </a:lnTo>
                  <a:cubicBezTo>
                    <a:pt x="4463" y="5005"/>
                    <a:pt x="4866" y="1339"/>
                    <a:pt x="4108" y="510"/>
                  </a:cubicBezTo>
                  <a:cubicBezTo>
                    <a:pt x="4108" y="510"/>
                    <a:pt x="2502" y="0"/>
                    <a:pt x="1299" y="0"/>
                  </a:cubicBezTo>
                  <a:close/>
                </a:path>
              </a:pathLst>
            </a:cu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91" name="Google Shape;1761;p42"/>
            <p:cNvSpPr/>
            <p:nvPr/>
          </p:nvSpPr>
          <p:spPr>
            <a:xfrm>
              <a:off x="698486" y="3358518"/>
              <a:ext cx="12701" cy="30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545" h="21600" fill="norm" stroke="1" extrusionOk="0">
                  <a:moveTo>
                    <a:pt x="0" y="0"/>
                  </a:moveTo>
                  <a:cubicBezTo>
                    <a:pt x="5339" y="3403"/>
                    <a:pt x="9465" y="6807"/>
                    <a:pt x="10760" y="10596"/>
                  </a:cubicBezTo>
                  <a:cubicBezTo>
                    <a:pt x="12135" y="14408"/>
                    <a:pt x="10760" y="18197"/>
                    <a:pt x="8090" y="21600"/>
                  </a:cubicBezTo>
                  <a:cubicBezTo>
                    <a:pt x="21600" y="14771"/>
                    <a:pt x="18930" y="605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92" name="Google Shape;1762;p42"/>
            <p:cNvSpPr/>
            <p:nvPr/>
          </p:nvSpPr>
          <p:spPr>
            <a:xfrm>
              <a:off x="753568" y="3370825"/>
              <a:ext cx="12701" cy="16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18" h="21600" fill="norm" stroke="1" extrusionOk="0">
                  <a:moveTo>
                    <a:pt x="2592" y="0"/>
                  </a:moveTo>
                  <a:cubicBezTo>
                    <a:pt x="-864" y="3461"/>
                    <a:pt x="-864" y="6964"/>
                    <a:pt x="2592" y="11134"/>
                  </a:cubicBezTo>
                  <a:cubicBezTo>
                    <a:pt x="6264" y="16721"/>
                    <a:pt x="13608" y="21600"/>
                    <a:pt x="17064" y="21600"/>
                  </a:cubicBezTo>
                  <a:cubicBezTo>
                    <a:pt x="20736" y="18097"/>
                    <a:pt x="20736" y="13927"/>
                    <a:pt x="17064" y="10466"/>
                  </a:cubicBezTo>
                  <a:cubicBezTo>
                    <a:pt x="17064" y="6964"/>
                    <a:pt x="9936" y="3461"/>
                    <a:pt x="2592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93" name="Google Shape;1763;p42"/>
            <p:cNvSpPr/>
            <p:nvPr/>
          </p:nvSpPr>
          <p:spPr>
            <a:xfrm>
              <a:off x="767225" y="3373453"/>
              <a:ext cx="12701" cy="12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09" h="21600" fill="norm" stroke="1" extrusionOk="0">
                  <a:moveTo>
                    <a:pt x="835" y="0"/>
                  </a:moveTo>
                  <a:cubicBezTo>
                    <a:pt x="736" y="0"/>
                    <a:pt x="537" y="0"/>
                    <a:pt x="438" y="53"/>
                  </a:cubicBezTo>
                  <a:cubicBezTo>
                    <a:pt x="-1246" y="53"/>
                    <a:pt x="2123" y="5440"/>
                    <a:pt x="7077" y="11680"/>
                  </a:cubicBezTo>
                  <a:cubicBezTo>
                    <a:pt x="11635" y="17387"/>
                    <a:pt x="16193" y="21600"/>
                    <a:pt x="18174" y="21600"/>
                  </a:cubicBezTo>
                  <a:cubicBezTo>
                    <a:pt x="18372" y="21600"/>
                    <a:pt x="18471" y="21547"/>
                    <a:pt x="18670" y="21440"/>
                  </a:cubicBezTo>
                  <a:cubicBezTo>
                    <a:pt x="20354" y="21440"/>
                    <a:pt x="16985" y="16107"/>
                    <a:pt x="12031" y="9867"/>
                  </a:cubicBezTo>
                  <a:cubicBezTo>
                    <a:pt x="7473" y="4907"/>
                    <a:pt x="2816" y="0"/>
                    <a:pt x="835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94" name="Google Shape;1764;p42"/>
            <p:cNvSpPr/>
            <p:nvPr/>
          </p:nvSpPr>
          <p:spPr>
            <a:xfrm>
              <a:off x="774922" y="3365533"/>
              <a:ext cx="16058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569"/>
                    <a:pt x="4311" y="7754"/>
                    <a:pt x="10089" y="13938"/>
                  </a:cubicBezTo>
                  <a:cubicBezTo>
                    <a:pt x="13667" y="18554"/>
                    <a:pt x="17289" y="21600"/>
                    <a:pt x="21600" y="21600"/>
                  </a:cubicBezTo>
                  <a:cubicBezTo>
                    <a:pt x="21600" y="20123"/>
                    <a:pt x="17289" y="13938"/>
                    <a:pt x="11511" y="7754"/>
                  </a:cubicBezTo>
                  <a:cubicBezTo>
                    <a:pt x="7933" y="4708"/>
                    <a:pt x="4311" y="1569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95" name="Google Shape;1765;p42"/>
            <p:cNvSpPr/>
            <p:nvPr/>
          </p:nvSpPr>
          <p:spPr>
            <a:xfrm>
              <a:off x="779729" y="3356736"/>
              <a:ext cx="18750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095" y="13611"/>
                    <a:pt x="12222" y="21600"/>
                    <a:pt x="19569" y="21600"/>
                  </a:cubicBezTo>
                  <a:cubicBezTo>
                    <a:pt x="20234" y="21600"/>
                    <a:pt x="20935" y="21600"/>
                    <a:pt x="21600" y="21403"/>
                  </a:cubicBezTo>
                  <a:cubicBezTo>
                    <a:pt x="17908" y="18148"/>
                    <a:pt x="14178" y="13216"/>
                    <a:pt x="10486" y="11540"/>
                  </a:cubicBezTo>
                  <a:cubicBezTo>
                    <a:pt x="7422" y="6608"/>
                    <a:pt x="3692" y="3255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96" name="Google Shape;1766;p42"/>
            <p:cNvSpPr/>
            <p:nvPr/>
          </p:nvSpPr>
          <p:spPr>
            <a:xfrm>
              <a:off x="736679" y="3346724"/>
              <a:ext cx="25392" cy="26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7" h="21600" fill="norm" stroke="1" extrusionOk="0">
                  <a:moveTo>
                    <a:pt x="3319" y="1733"/>
                  </a:moveTo>
                  <a:cubicBezTo>
                    <a:pt x="6928" y="1733"/>
                    <a:pt x="10968" y="3027"/>
                    <a:pt x="13688" y="5613"/>
                  </a:cubicBezTo>
                  <a:cubicBezTo>
                    <a:pt x="15924" y="7347"/>
                    <a:pt x="17728" y="10373"/>
                    <a:pt x="18617" y="12960"/>
                  </a:cubicBezTo>
                  <a:cubicBezTo>
                    <a:pt x="18913" y="14926"/>
                    <a:pt x="19021" y="16711"/>
                    <a:pt x="19048" y="18573"/>
                  </a:cubicBezTo>
                  <a:cubicBezTo>
                    <a:pt x="17728" y="17746"/>
                    <a:pt x="15870" y="16582"/>
                    <a:pt x="13688" y="15133"/>
                  </a:cubicBezTo>
                  <a:cubicBezTo>
                    <a:pt x="10968" y="13400"/>
                    <a:pt x="8275" y="11667"/>
                    <a:pt x="6039" y="9520"/>
                  </a:cubicBezTo>
                  <a:cubicBezTo>
                    <a:pt x="4693" y="8226"/>
                    <a:pt x="3319" y="6907"/>
                    <a:pt x="2430" y="5200"/>
                  </a:cubicBezTo>
                  <a:cubicBezTo>
                    <a:pt x="1541" y="3880"/>
                    <a:pt x="1541" y="2173"/>
                    <a:pt x="3319" y="1733"/>
                  </a:cubicBezTo>
                  <a:close/>
                  <a:moveTo>
                    <a:pt x="2888" y="0"/>
                  </a:moveTo>
                  <a:cubicBezTo>
                    <a:pt x="1541" y="440"/>
                    <a:pt x="626" y="1293"/>
                    <a:pt x="168" y="2587"/>
                  </a:cubicBezTo>
                  <a:cubicBezTo>
                    <a:pt x="-263" y="3880"/>
                    <a:pt x="168" y="5200"/>
                    <a:pt x="1084" y="6053"/>
                  </a:cubicBezTo>
                  <a:cubicBezTo>
                    <a:pt x="1972" y="7786"/>
                    <a:pt x="3319" y="9080"/>
                    <a:pt x="5124" y="10373"/>
                  </a:cubicBezTo>
                  <a:cubicBezTo>
                    <a:pt x="7386" y="12546"/>
                    <a:pt x="10079" y="14693"/>
                    <a:pt x="12772" y="16426"/>
                  </a:cubicBezTo>
                  <a:cubicBezTo>
                    <a:pt x="14819" y="17409"/>
                    <a:pt x="16839" y="18366"/>
                    <a:pt x="19075" y="19168"/>
                  </a:cubicBezTo>
                  <a:cubicBezTo>
                    <a:pt x="19075" y="19970"/>
                    <a:pt x="19075" y="20772"/>
                    <a:pt x="19075" y="21600"/>
                  </a:cubicBezTo>
                  <a:cubicBezTo>
                    <a:pt x="19533" y="20746"/>
                    <a:pt x="19533" y="20332"/>
                    <a:pt x="19963" y="19479"/>
                  </a:cubicBezTo>
                  <a:cubicBezTo>
                    <a:pt x="20421" y="19608"/>
                    <a:pt x="20879" y="19763"/>
                    <a:pt x="21337" y="19893"/>
                  </a:cubicBezTo>
                  <a:cubicBezTo>
                    <a:pt x="21337" y="19893"/>
                    <a:pt x="20852" y="19608"/>
                    <a:pt x="19990" y="19117"/>
                  </a:cubicBezTo>
                  <a:cubicBezTo>
                    <a:pt x="19990" y="17073"/>
                    <a:pt x="19963" y="15004"/>
                    <a:pt x="19533" y="12960"/>
                  </a:cubicBezTo>
                  <a:cubicBezTo>
                    <a:pt x="17728" y="5200"/>
                    <a:pt x="10968" y="0"/>
                    <a:pt x="2888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97" name="Google Shape;1767;p42"/>
            <p:cNvSpPr/>
            <p:nvPr/>
          </p:nvSpPr>
          <p:spPr>
            <a:xfrm>
              <a:off x="759233" y="3355441"/>
              <a:ext cx="20367" cy="155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17" h="21600" fill="norm" stroke="1" extrusionOk="0">
                  <a:moveTo>
                    <a:pt x="14320" y="0"/>
                  </a:moveTo>
                  <a:cubicBezTo>
                    <a:pt x="12092" y="0"/>
                    <a:pt x="9864" y="978"/>
                    <a:pt x="8250" y="2756"/>
                  </a:cubicBezTo>
                  <a:cubicBezTo>
                    <a:pt x="5538" y="4978"/>
                    <a:pt x="3375" y="7956"/>
                    <a:pt x="1760" y="10933"/>
                  </a:cubicBezTo>
                  <a:cubicBezTo>
                    <a:pt x="695" y="13911"/>
                    <a:pt x="-403" y="17600"/>
                    <a:pt x="146" y="21333"/>
                  </a:cubicBezTo>
                  <a:cubicBezTo>
                    <a:pt x="695" y="18356"/>
                    <a:pt x="1760" y="14667"/>
                    <a:pt x="3375" y="12400"/>
                  </a:cubicBezTo>
                  <a:cubicBezTo>
                    <a:pt x="5021" y="9467"/>
                    <a:pt x="6636" y="6489"/>
                    <a:pt x="8799" y="4978"/>
                  </a:cubicBezTo>
                  <a:cubicBezTo>
                    <a:pt x="10510" y="3556"/>
                    <a:pt x="12480" y="2756"/>
                    <a:pt x="14384" y="2756"/>
                  </a:cubicBezTo>
                  <a:cubicBezTo>
                    <a:pt x="15450" y="2756"/>
                    <a:pt x="16451" y="2978"/>
                    <a:pt x="17419" y="3511"/>
                  </a:cubicBezTo>
                  <a:cubicBezTo>
                    <a:pt x="19583" y="5733"/>
                    <a:pt x="16871" y="10178"/>
                    <a:pt x="14707" y="12400"/>
                  </a:cubicBezTo>
                  <a:cubicBezTo>
                    <a:pt x="12544" y="14667"/>
                    <a:pt x="10413" y="16133"/>
                    <a:pt x="7701" y="17600"/>
                  </a:cubicBezTo>
                  <a:cubicBezTo>
                    <a:pt x="3375" y="20578"/>
                    <a:pt x="695" y="21333"/>
                    <a:pt x="695" y="21333"/>
                  </a:cubicBezTo>
                  <a:cubicBezTo>
                    <a:pt x="1405" y="21511"/>
                    <a:pt x="2148" y="21600"/>
                    <a:pt x="2858" y="21600"/>
                  </a:cubicBezTo>
                  <a:cubicBezTo>
                    <a:pt x="4795" y="21600"/>
                    <a:pt x="6668" y="20933"/>
                    <a:pt x="8250" y="19867"/>
                  </a:cubicBezTo>
                  <a:cubicBezTo>
                    <a:pt x="10930" y="18356"/>
                    <a:pt x="13642" y="16889"/>
                    <a:pt x="15805" y="14667"/>
                  </a:cubicBezTo>
                  <a:cubicBezTo>
                    <a:pt x="17419" y="13156"/>
                    <a:pt x="18485" y="11689"/>
                    <a:pt x="19583" y="9467"/>
                  </a:cubicBezTo>
                  <a:cubicBezTo>
                    <a:pt x="21197" y="6489"/>
                    <a:pt x="20648" y="2756"/>
                    <a:pt x="18485" y="1289"/>
                  </a:cubicBezTo>
                  <a:cubicBezTo>
                    <a:pt x="17226" y="400"/>
                    <a:pt x="15773" y="0"/>
                    <a:pt x="14320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98" name="Google Shape;1768;p42"/>
            <p:cNvSpPr/>
            <p:nvPr/>
          </p:nvSpPr>
          <p:spPr>
            <a:xfrm>
              <a:off x="915205" y="3366531"/>
              <a:ext cx="28397" cy="63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3457" y="6955"/>
                    <a:pt x="6534" y="14283"/>
                    <a:pt x="0" y="21600"/>
                  </a:cubicBezTo>
                  <a:cubicBezTo>
                    <a:pt x="8167" y="14645"/>
                    <a:pt x="15481" y="7328"/>
                    <a:pt x="21600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799" name="Google Shape;1769;p42"/>
            <p:cNvSpPr/>
            <p:nvPr/>
          </p:nvSpPr>
          <p:spPr>
            <a:xfrm>
              <a:off x="797389" y="3412010"/>
              <a:ext cx="44999" cy="20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77" y="0"/>
                  </a:moveTo>
                  <a:cubicBezTo>
                    <a:pt x="46" y="0"/>
                    <a:pt x="15" y="34"/>
                    <a:pt x="0" y="34"/>
                  </a:cubicBezTo>
                  <a:cubicBezTo>
                    <a:pt x="6692" y="10257"/>
                    <a:pt x="13892" y="17626"/>
                    <a:pt x="21600" y="21600"/>
                  </a:cubicBezTo>
                  <a:cubicBezTo>
                    <a:pt x="21600" y="21057"/>
                    <a:pt x="16723" y="17083"/>
                    <a:pt x="10800" y="11411"/>
                  </a:cubicBezTo>
                  <a:cubicBezTo>
                    <a:pt x="5169" y="5434"/>
                    <a:pt x="692" y="0"/>
                    <a:pt x="77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00" name="Google Shape;1770;p42"/>
            <p:cNvSpPr/>
            <p:nvPr/>
          </p:nvSpPr>
          <p:spPr>
            <a:xfrm>
              <a:off x="1980398" y="3264259"/>
              <a:ext cx="258601" cy="240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75" h="21600" fill="norm" stroke="1" extrusionOk="0">
                  <a:moveTo>
                    <a:pt x="15471" y="0"/>
                  </a:moveTo>
                  <a:lnTo>
                    <a:pt x="3741" y="6504"/>
                  </a:lnTo>
                  <a:lnTo>
                    <a:pt x="6665" y="13873"/>
                  </a:lnTo>
                  <a:cubicBezTo>
                    <a:pt x="6665" y="13873"/>
                    <a:pt x="-1725" y="21600"/>
                    <a:pt x="322" y="21600"/>
                  </a:cubicBezTo>
                  <a:cubicBezTo>
                    <a:pt x="384" y="21600"/>
                    <a:pt x="452" y="21594"/>
                    <a:pt x="531" y="21580"/>
                  </a:cubicBezTo>
                  <a:cubicBezTo>
                    <a:pt x="2999" y="21147"/>
                    <a:pt x="16005" y="13150"/>
                    <a:pt x="19175" y="11175"/>
                  </a:cubicBezTo>
                  <a:lnTo>
                    <a:pt x="19875" y="10693"/>
                  </a:lnTo>
                  <a:lnTo>
                    <a:pt x="15471" y="0"/>
                  </a:lnTo>
                  <a:close/>
                </a:path>
              </a:pathLst>
            </a:custGeom>
            <a:solidFill>
              <a:srgbClr val="19B5B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01" name="Google Shape;1771;p42"/>
            <p:cNvSpPr/>
            <p:nvPr/>
          </p:nvSpPr>
          <p:spPr>
            <a:xfrm>
              <a:off x="2180788" y="3338166"/>
              <a:ext cx="57153" cy="70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6" h="21600" fill="norm" stroke="1" extrusionOk="0">
                  <a:moveTo>
                    <a:pt x="13494" y="0"/>
                  </a:moveTo>
                  <a:cubicBezTo>
                    <a:pt x="8581" y="1648"/>
                    <a:pt x="4656" y="4776"/>
                    <a:pt x="2294" y="8733"/>
                  </a:cubicBezTo>
                  <a:cubicBezTo>
                    <a:pt x="-56" y="12690"/>
                    <a:pt x="-644" y="17308"/>
                    <a:pt x="731" y="21600"/>
                  </a:cubicBezTo>
                  <a:lnTo>
                    <a:pt x="20956" y="13183"/>
                  </a:lnTo>
                  <a:lnTo>
                    <a:pt x="13494" y="0"/>
                  </a:lnTo>
                  <a:close/>
                </a:path>
              </a:pathLst>
            </a:cu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02" name="Google Shape;1772;p42"/>
            <p:cNvSpPr/>
            <p:nvPr/>
          </p:nvSpPr>
          <p:spPr>
            <a:xfrm>
              <a:off x="1980038" y="3379928"/>
              <a:ext cx="258961" cy="124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4" h="21600" fill="norm" stroke="1" extrusionOk="0">
                  <a:moveTo>
                    <a:pt x="20800" y="0"/>
                  </a:moveTo>
                  <a:lnTo>
                    <a:pt x="4405" y="17030"/>
                  </a:lnTo>
                  <a:cubicBezTo>
                    <a:pt x="4405" y="17030"/>
                    <a:pt x="3488" y="14625"/>
                    <a:pt x="2769" y="14625"/>
                  </a:cubicBezTo>
                  <a:cubicBezTo>
                    <a:pt x="2689" y="14625"/>
                    <a:pt x="2614" y="14653"/>
                    <a:pt x="2541" y="14719"/>
                  </a:cubicBezTo>
                  <a:cubicBezTo>
                    <a:pt x="2541" y="14719"/>
                    <a:pt x="-626" y="20736"/>
                    <a:pt x="111" y="21567"/>
                  </a:cubicBezTo>
                  <a:cubicBezTo>
                    <a:pt x="132" y="21589"/>
                    <a:pt x="163" y="21600"/>
                    <a:pt x="205" y="21600"/>
                  </a:cubicBezTo>
                  <a:cubicBezTo>
                    <a:pt x="1635" y="21600"/>
                    <a:pt x="15157" y="7844"/>
                    <a:pt x="20974" y="554"/>
                  </a:cubicBezTo>
                  <a:lnTo>
                    <a:pt x="20800" y="0"/>
                  </a:lnTo>
                  <a:close/>
                </a:path>
              </a:pathLst>
            </a:cu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03" name="Google Shape;1773;p42"/>
            <p:cNvSpPr/>
            <p:nvPr/>
          </p:nvSpPr>
          <p:spPr>
            <a:xfrm>
              <a:off x="1980354" y="3378870"/>
              <a:ext cx="259189" cy="1231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1509" y="0"/>
                    <a:pt x="21421" y="90"/>
                    <a:pt x="21376" y="185"/>
                  </a:cubicBezTo>
                  <a:cubicBezTo>
                    <a:pt x="21466" y="185"/>
                    <a:pt x="21509" y="90"/>
                    <a:pt x="21600" y="0"/>
                  </a:cubicBezTo>
                  <a:close/>
                  <a:moveTo>
                    <a:pt x="21376" y="185"/>
                  </a:moveTo>
                  <a:cubicBezTo>
                    <a:pt x="21197" y="371"/>
                    <a:pt x="20975" y="562"/>
                    <a:pt x="20751" y="843"/>
                  </a:cubicBezTo>
                  <a:lnTo>
                    <a:pt x="18475" y="3282"/>
                  </a:lnTo>
                  <a:cubicBezTo>
                    <a:pt x="16512" y="5255"/>
                    <a:pt x="13833" y="8071"/>
                    <a:pt x="10844" y="11078"/>
                  </a:cubicBezTo>
                  <a:cubicBezTo>
                    <a:pt x="7853" y="14085"/>
                    <a:pt x="5131" y="16716"/>
                    <a:pt x="3168" y="18593"/>
                  </a:cubicBezTo>
                  <a:cubicBezTo>
                    <a:pt x="2276" y="19436"/>
                    <a:pt x="1472" y="20189"/>
                    <a:pt x="847" y="20751"/>
                  </a:cubicBezTo>
                  <a:cubicBezTo>
                    <a:pt x="625" y="21032"/>
                    <a:pt x="401" y="21223"/>
                    <a:pt x="222" y="21409"/>
                  </a:cubicBezTo>
                  <a:lnTo>
                    <a:pt x="847" y="20942"/>
                  </a:lnTo>
                  <a:lnTo>
                    <a:pt x="3213" y="18778"/>
                  </a:lnTo>
                  <a:cubicBezTo>
                    <a:pt x="5222" y="16997"/>
                    <a:pt x="7943" y="14366"/>
                    <a:pt x="10932" y="11359"/>
                  </a:cubicBezTo>
                  <a:cubicBezTo>
                    <a:pt x="13924" y="8358"/>
                    <a:pt x="16600" y="5536"/>
                    <a:pt x="18520" y="3474"/>
                  </a:cubicBezTo>
                  <a:cubicBezTo>
                    <a:pt x="19412" y="2439"/>
                    <a:pt x="20171" y="1596"/>
                    <a:pt x="20751" y="939"/>
                  </a:cubicBezTo>
                  <a:lnTo>
                    <a:pt x="21376" y="185"/>
                  </a:lnTo>
                  <a:close/>
                  <a:moveTo>
                    <a:pt x="222" y="21409"/>
                  </a:moveTo>
                  <a:cubicBezTo>
                    <a:pt x="134" y="21409"/>
                    <a:pt x="43" y="21504"/>
                    <a:pt x="0" y="21600"/>
                  </a:cubicBezTo>
                  <a:cubicBezTo>
                    <a:pt x="88" y="21600"/>
                    <a:pt x="134" y="21504"/>
                    <a:pt x="222" y="21409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04" name="Google Shape;1774;p42"/>
            <p:cNvSpPr/>
            <p:nvPr/>
          </p:nvSpPr>
          <p:spPr>
            <a:xfrm>
              <a:off x="2055803" y="3425739"/>
              <a:ext cx="1403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5" h="21600" fill="norm" stroke="1" extrusionOk="0">
                  <a:moveTo>
                    <a:pt x="318" y="0"/>
                  </a:moveTo>
                  <a:cubicBezTo>
                    <a:pt x="180" y="0"/>
                    <a:pt x="88" y="75"/>
                    <a:pt x="88" y="226"/>
                  </a:cubicBezTo>
                  <a:cubicBezTo>
                    <a:pt x="-697" y="1505"/>
                    <a:pt x="3918" y="6548"/>
                    <a:pt x="9318" y="12794"/>
                  </a:cubicBezTo>
                  <a:cubicBezTo>
                    <a:pt x="14718" y="17837"/>
                    <a:pt x="20118" y="21600"/>
                    <a:pt x="20118" y="21600"/>
                  </a:cubicBezTo>
                  <a:cubicBezTo>
                    <a:pt x="20903" y="20321"/>
                    <a:pt x="16288" y="14074"/>
                    <a:pt x="10888" y="9031"/>
                  </a:cubicBezTo>
                  <a:cubicBezTo>
                    <a:pt x="6180" y="3537"/>
                    <a:pt x="1472" y="0"/>
                    <a:pt x="318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05" name="Google Shape;1775;p42"/>
            <p:cNvSpPr/>
            <p:nvPr/>
          </p:nvSpPr>
          <p:spPr>
            <a:xfrm>
              <a:off x="2065479" y="3415628"/>
              <a:ext cx="1345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0" h="21600" fill="norm" stroke="1" extrusionOk="0">
                  <a:moveTo>
                    <a:pt x="993" y="0"/>
                  </a:moveTo>
                  <a:cubicBezTo>
                    <a:pt x="397" y="0"/>
                    <a:pt x="0" y="332"/>
                    <a:pt x="0" y="997"/>
                  </a:cubicBezTo>
                  <a:cubicBezTo>
                    <a:pt x="0" y="3822"/>
                    <a:pt x="4171" y="9305"/>
                    <a:pt x="9981" y="14954"/>
                  </a:cubicBezTo>
                  <a:cubicBezTo>
                    <a:pt x="14251" y="18942"/>
                    <a:pt x="18025" y="21600"/>
                    <a:pt x="19763" y="21600"/>
                  </a:cubicBezTo>
                  <a:cubicBezTo>
                    <a:pt x="20408" y="21600"/>
                    <a:pt x="20756" y="21268"/>
                    <a:pt x="20756" y="20437"/>
                  </a:cubicBezTo>
                  <a:cubicBezTo>
                    <a:pt x="21600" y="17612"/>
                    <a:pt x="16634" y="12129"/>
                    <a:pt x="10825" y="6646"/>
                  </a:cubicBezTo>
                  <a:cubicBezTo>
                    <a:pt x="6554" y="2492"/>
                    <a:pt x="2731" y="0"/>
                    <a:pt x="993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06" name="Google Shape;1776;p42"/>
            <p:cNvSpPr/>
            <p:nvPr/>
          </p:nvSpPr>
          <p:spPr>
            <a:xfrm>
              <a:off x="2063877" y="3403305"/>
              <a:ext cx="1613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4" h="21600" fill="norm" stroke="1" extrusionOk="0">
                  <a:moveTo>
                    <a:pt x="20933" y="0"/>
                  </a:moveTo>
                  <a:cubicBezTo>
                    <a:pt x="17430" y="1463"/>
                    <a:pt x="13260" y="4303"/>
                    <a:pt x="9758" y="8606"/>
                  </a:cubicBezTo>
                  <a:cubicBezTo>
                    <a:pt x="4212" y="14371"/>
                    <a:pt x="0" y="20137"/>
                    <a:pt x="0" y="21600"/>
                  </a:cubicBezTo>
                  <a:cubicBezTo>
                    <a:pt x="4212" y="20137"/>
                    <a:pt x="7673" y="17211"/>
                    <a:pt x="11175" y="12908"/>
                  </a:cubicBezTo>
                  <a:cubicBezTo>
                    <a:pt x="16721" y="7229"/>
                    <a:pt x="21600" y="1463"/>
                    <a:pt x="20933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07" name="Google Shape;1777;p42"/>
            <p:cNvSpPr/>
            <p:nvPr/>
          </p:nvSpPr>
          <p:spPr>
            <a:xfrm>
              <a:off x="2060672" y="3393128"/>
              <a:ext cx="1720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39" h="21600" fill="norm" stroke="1" extrusionOk="0">
                  <a:moveTo>
                    <a:pt x="20973" y="0"/>
                  </a:moveTo>
                  <a:cubicBezTo>
                    <a:pt x="13760" y="6792"/>
                    <a:pt x="6547" y="14740"/>
                    <a:pt x="0" y="21600"/>
                  </a:cubicBezTo>
                  <a:cubicBezTo>
                    <a:pt x="3920" y="21600"/>
                    <a:pt x="7879" y="19291"/>
                    <a:pt x="11800" y="14740"/>
                  </a:cubicBezTo>
                  <a:cubicBezTo>
                    <a:pt x="17680" y="7947"/>
                    <a:pt x="21600" y="1155"/>
                    <a:pt x="20973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08" name="Google Shape;1778;p42"/>
            <p:cNvSpPr/>
            <p:nvPr/>
          </p:nvSpPr>
          <p:spPr>
            <a:xfrm>
              <a:off x="2024986" y="3418965"/>
              <a:ext cx="33540" cy="14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6" h="21600" fill="norm" stroke="1" extrusionOk="0">
                  <a:moveTo>
                    <a:pt x="10583" y="2956"/>
                  </a:moveTo>
                  <a:cubicBezTo>
                    <a:pt x="12370" y="2956"/>
                    <a:pt x="14115" y="3862"/>
                    <a:pt x="15655" y="5674"/>
                  </a:cubicBezTo>
                  <a:cubicBezTo>
                    <a:pt x="16989" y="7200"/>
                    <a:pt x="18345" y="9107"/>
                    <a:pt x="19494" y="11110"/>
                  </a:cubicBezTo>
                  <a:cubicBezTo>
                    <a:pt x="18324" y="12016"/>
                    <a:pt x="16702" y="13208"/>
                    <a:pt x="14628" y="14400"/>
                  </a:cubicBezTo>
                  <a:cubicBezTo>
                    <a:pt x="12226" y="16021"/>
                    <a:pt x="9824" y="17595"/>
                    <a:pt x="7421" y="17595"/>
                  </a:cubicBezTo>
                  <a:cubicBezTo>
                    <a:pt x="6046" y="18405"/>
                    <a:pt x="4670" y="18405"/>
                    <a:pt x="3315" y="18405"/>
                  </a:cubicBezTo>
                  <a:cubicBezTo>
                    <a:pt x="1939" y="17595"/>
                    <a:pt x="913" y="16021"/>
                    <a:pt x="1590" y="12826"/>
                  </a:cubicBezTo>
                  <a:cubicBezTo>
                    <a:pt x="3315" y="7248"/>
                    <a:pt x="6046" y="4053"/>
                    <a:pt x="8797" y="3290"/>
                  </a:cubicBezTo>
                  <a:cubicBezTo>
                    <a:pt x="9392" y="3052"/>
                    <a:pt x="9988" y="2956"/>
                    <a:pt x="10583" y="2956"/>
                  </a:cubicBezTo>
                  <a:close/>
                  <a:moveTo>
                    <a:pt x="10399" y="0"/>
                  </a:moveTo>
                  <a:cubicBezTo>
                    <a:pt x="6518" y="0"/>
                    <a:pt x="2699" y="3910"/>
                    <a:pt x="215" y="11253"/>
                  </a:cubicBezTo>
                  <a:cubicBezTo>
                    <a:pt x="-114" y="13637"/>
                    <a:pt x="-114" y="16832"/>
                    <a:pt x="564" y="18405"/>
                  </a:cubicBezTo>
                  <a:cubicBezTo>
                    <a:pt x="1241" y="19979"/>
                    <a:pt x="1939" y="20789"/>
                    <a:pt x="2966" y="21600"/>
                  </a:cubicBezTo>
                  <a:cubicBezTo>
                    <a:pt x="4670" y="21600"/>
                    <a:pt x="6046" y="21600"/>
                    <a:pt x="7770" y="20789"/>
                  </a:cubicBezTo>
                  <a:cubicBezTo>
                    <a:pt x="10173" y="19979"/>
                    <a:pt x="12575" y="18405"/>
                    <a:pt x="14977" y="16832"/>
                  </a:cubicBezTo>
                  <a:cubicBezTo>
                    <a:pt x="16764" y="15640"/>
                    <a:pt x="18365" y="13971"/>
                    <a:pt x="19926" y="11921"/>
                  </a:cubicBezTo>
                  <a:cubicBezTo>
                    <a:pt x="20377" y="12731"/>
                    <a:pt x="20788" y="13589"/>
                    <a:pt x="21137" y="14400"/>
                  </a:cubicBezTo>
                  <a:cubicBezTo>
                    <a:pt x="21137" y="14400"/>
                    <a:pt x="21137" y="13685"/>
                    <a:pt x="20234" y="11491"/>
                  </a:cubicBezTo>
                  <a:cubicBezTo>
                    <a:pt x="20644" y="10919"/>
                    <a:pt x="21075" y="10299"/>
                    <a:pt x="21486" y="9632"/>
                  </a:cubicBezTo>
                  <a:cubicBezTo>
                    <a:pt x="21342" y="9632"/>
                    <a:pt x="20829" y="10061"/>
                    <a:pt x="19967" y="10776"/>
                  </a:cubicBezTo>
                  <a:cubicBezTo>
                    <a:pt x="18940" y="7820"/>
                    <a:pt x="17646" y="5531"/>
                    <a:pt x="16353" y="3290"/>
                  </a:cubicBezTo>
                  <a:cubicBezTo>
                    <a:pt x="14464" y="1097"/>
                    <a:pt x="12411" y="0"/>
                    <a:pt x="10399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09" name="Google Shape;1779;p42"/>
            <p:cNvSpPr/>
            <p:nvPr/>
          </p:nvSpPr>
          <p:spPr>
            <a:xfrm>
              <a:off x="2050132" y="3403388"/>
              <a:ext cx="12701" cy="23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3" h="21600" fill="norm" stroke="1" extrusionOk="0">
                  <a:moveTo>
                    <a:pt x="12974" y="0"/>
                  </a:moveTo>
                  <a:cubicBezTo>
                    <a:pt x="12504" y="0"/>
                    <a:pt x="11974" y="29"/>
                    <a:pt x="11444" y="88"/>
                  </a:cubicBezTo>
                  <a:cubicBezTo>
                    <a:pt x="4558" y="2049"/>
                    <a:pt x="615" y="4976"/>
                    <a:pt x="615" y="8400"/>
                  </a:cubicBezTo>
                  <a:cubicBezTo>
                    <a:pt x="-327" y="10859"/>
                    <a:pt x="-327" y="13785"/>
                    <a:pt x="1615" y="16244"/>
                  </a:cubicBezTo>
                  <a:cubicBezTo>
                    <a:pt x="2616" y="18176"/>
                    <a:pt x="5559" y="20634"/>
                    <a:pt x="9502" y="21600"/>
                  </a:cubicBezTo>
                  <a:cubicBezTo>
                    <a:pt x="7501" y="19639"/>
                    <a:pt x="5559" y="17707"/>
                    <a:pt x="4558" y="15746"/>
                  </a:cubicBezTo>
                  <a:cubicBezTo>
                    <a:pt x="2616" y="13288"/>
                    <a:pt x="2616" y="10859"/>
                    <a:pt x="3557" y="8898"/>
                  </a:cubicBezTo>
                  <a:cubicBezTo>
                    <a:pt x="4558" y="6439"/>
                    <a:pt x="7501" y="3015"/>
                    <a:pt x="12445" y="2049"/>
                  </a:cubicBezTo>
                  <a:cubicBezTo>
                    <a:pt x="12739" y="2020"/>
                    <a:pt x="13033" y="1990"/>
                    <a:pt x="13327" y="1990"/>
                  </a:cubicBezTo>
                  <a:cubicBezTo>
                    <a:pt x="17447" y="1990"/>
                    <a:pt x="18330" y="5151"/>
                    <a:pt x="18330" y="7434"/>
                  </a:cubicBezTo>
                  <a:cubicBezTo>
                    <a:pt x="17330" y="9863"/>
                    <a:pt x="16388" y="12322"/>
                    <a:pt x="15387" y="14751"/>
                  </a:cubicBezTo>
                  <a:cubicBezTo>
                    <a:pt x="13386" y="18673"/>
                    <a:pt x="10444" y="21132"/>
                    <a:pt x="11444" y="21132"/>
                  </a:cubicBezTo>
                  <a:cubicBezTo>
                    <a:pt x="14387" y="19639"/>
                    <a:pt x="16388" y="17707"/>
                    <a:pt x="18330" y="15249"/>
                  </a:cubicBezTo>
                  <a:cubicBezTo>
                    <a:pt x="19331" y="12820"/>
                    <a:pt x="20272" y="10361"/>
                    <a:pt x="21273" y="7902"/>
                  </a:cubicBezTo>
                  <a:cubicBezTo>
                    <a:pt x="21273" y="6439"/>
                    <a:pt x="21273" y="4507"/>
                    <a:pt x="20272" y="3015"/>
                  </a:cubicBezTo>
                  <a:cubicBezTo>
                    <a:pt x="19448" y="1317"/>
                    <a:pt x="16388" y="0"/>
                    <a:pt x="12974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10" name="Google Shape;1780;p42"/>
            <p:cNvSpPr/>
            <p:nvPr/>
          </p:nvSpPr>
          <p:spPr>
            <a:xfrm>
              <a:off x="2178438" y="3338166"/>
              <a:ext cx="38062" cy="69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7" h="21600" fill="norm" stroke="1" extrusionOk="0">
                  <a:moveTo>
                    <a:pt x="20197" y="0"/>
                  </a:moveTo>
                  <a:cubicBezTo>
                    <a:pt x="19636" y="0"/>
                    <a:pt x="19057" y="160"/>
                    <a:pt x="18496" y="331"/>
                  </a:cubicBezTo>
                  <a:cubicBezTo>
                    <a:pt x="16795" y="501"/>
                    <a:pt x="15367" y="1002"/>
                    <a:pt x="13955" y="1503"/>
                  </a:cubicBezTo>
                  <a:cubicBezTo>
                    <a:pt x="4006" y="4691"/>
                    <a:pt x="-1403" y="11216"/>
                    <a:pt x="315" y="17751"/>
                  </a:cubicBezTo>
                  <a:cubicBezTo>
                    <a:pt x="587" y="18753"/>
                    <a:pt x="876" y="19756"/>
                    <a:pt x="1437" y="20598"/>
                  </a:cubicBezTo>
                  <a:cubicBezTo>
                    <a:pt x="1726" y="20928"/>
                    <a:pt x="2016" y="21269"/>
                    <a:pt x="2305" y="21600"/>
                  </a:cubicBezTo>
                  <a:cubicBezTo>
                    <a:pt x="2577" y="21600"/>
                    <a:pt x="1437" y="20097"/>
                    <a:pt x="1165" y="17751"/>
                  </a:cubicBezTo>
                  <a:cubicBezTo>
                    <a:pt x="26" y="11386"/>
                    <a:pt x="5145" y="5192"/>
                    <a:pt x="14227" y="1844"/>
                  </a:cubicBezTo>
                  <a:cubicBezTo>
                    <a:pt x="17646" y="501"/>
                    <a:pt x="20197" y="160"/>
                    <a:pt x="20197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11" name="Google Shape;1781;p42"/>
            <p:cNvSpPr/>
            <p:nvPr/>
          </p:nvSpPr>
          <p:spPr>
            <a:xfrm>
              <a:off x="2170443" y="3282464"/>
              <a:ext cx="30545" cy="62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6437" y="7445"/>
                    <a:pt x="13644" y="14523"/>
                    <a:pt x="21600" y="21600"/>
                  </a:cubicBezTo>
                  <a:cubicBezTo>
                    <a:pt x="18563" y="17877"/>
                    <a:pt x="15163" y="14155"/>
                    <a:pt x="11378" y="10611"/>
                  </a:cubicBezTo>
                  <a:cubicBezTo>
                    <a:pt x="7956" y="6888"/>
                    <a:pt x="4170" y="3355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12" name="Google Shape;1782;p42"/>
            <p:cNvSpPr/>
            <p:nvPr/>
          </p:nvSpPr>
          <p:spPr>
            <a:xfrm>
              <a:off x="2112080" y="3402395"/>
              <a:ext cx="44454" cy="21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569" y="0"/>
                  </a:moveTo>
                  <a:cubicBezTo>
                    <a:pt x="21164" y="0"/>
                    <a:pt x="16632" y="5038"/>
                    <a:pt x="10932" y="11083"/>
                  </a:cubicBezTo>
                  <a:cubicBezTo>
                    <a:pt x="4937" y="16845"/>
                    <a:pt x="0" y="21065"/>
                    <a:pt x="0" y="21600"/>
                  </a:cubicBezTo>
                  <a:cubicBezTo>
                    <a:pt x="7802" y="16845"/>
                    <a:pt x="15090" y="10013"/>
                    <a:pt x="21600" y="31"/>
                  </a:cubicBezTo>
                  <a:cubicBezTo>
                    <a:pt x="21600" y="0"/>
                    <a:pt x="21584" y="0"/>
                    <a:pt x="21569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13" name="Google Shape;1783;p42"/>
            <p:cNvSpPr/>
            <p:nvPr/>
          </p:nvSpPr>
          <p:spPr>
            <a:xfrm>
              <a:off x="2179743" y="338723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71" h="21600" fill="norm" stroke="1" extrusionOk="0">
                  <a:moveTo>
                    <a:pt x="11571" y="0"/>
                  </a:moveTo>
                  <a:cubicBezTo>
                    <a:pt x="6943" y="0"/>
                    <a:pt x="0" y="4226"/>
                    <a:pt x="0" y="10263"/>
                  </a:cubicBezTo>
                  <a:cubicBezTo>
                    <a:pt x="0" y="16368"/>
                    <a:pt x="10800" y="21600"/>
                    <a:pt x="15943" y="21600"/>
                  </a:cubicBezTo>
                  <a:cubicBezTo>
                    <a:pt x="16457" y="21600"/>
                    <a:pt x="16971" y="21533"/>
                    <a:pt x="17229" y="21466"/>
                  </a:cubicBezTo>
                  <a:cubicBezTo>
                    <a:pt x="21600" y="21466"/>
                    <a:pt x="17229" y="16971"/>
                    <a:pt x="17229" y="10263"/>
                  </a:cubicBezTo>
                  <a:cubicBezTo>
                    <a:pt x="17229" y="4629"/>
                    <a:pt x="17229" y="134"/>
                    <a:pt x="13114" y="134"/>
                  </a:cubicBezTo>
                  <a:cubicBezTo>
                    <a:pt x="12600" y="67"/>
                    <a:pt x="12086" y="0"/>
                    <a:pt x="11571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14" name="Google Shape;1784;p42"/>
            <p:cNvSpPr/>
            <p:nvPr/>
          </p:nvSpPr>
          <p:spPr>
            <a:xfrm>
              <a:off x="2183387" y="3366655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394" h="21600" fill="norm" stroke="1" extrusionOk="0">
                  <a:moveTo>
                    <a:pt x="17259" y="0"/>
                  </a:moveTo>
                  <a:cubicBezTo>
                    <a:pt x="14518" y="0"/>
                    <a:pt x="9199" y="4000"/>
                    <a:pt x="3718" y="10720"/>
                  </a:cubicBezTo>
                  <a:cubicBezTo>
                    <a:pt x="1139" y="16080"/>
                    <a:pt x="-1601" y="21360"/>
                    <a:pt x="1139" y="21360"/>
                  </a:cubicBezTo>
                  <a:cubicBezTo>
                    <a:pt x="1300" y="21520"/>
                    <a:pt x="1623" y="21600"/>
                    <a:pt x="1945" y="21600"/>
                  </a:cubicBezTo>
                  <a:cubicBezTo>
                    <a:pt x="4847" y="21600"/>
                    <a:pt x="9683" y="16800"/>
                    <a:pt x="14518" y="12000"/>
                  </a:cubicBezTo>
                  <a:cubicBezTo>
                    <a:pt x="17259" y="5360"/>
                    <a:pt x="19999" y="1360"/>
                    <a:pt x="17259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15" name="Google Shape;1785;p42"/>
            <p:cNvSpPr/>
            <p:nvPr/>
          </p:nvSpPr>
          <p:spPr>
            <a:xfrm>
              <a:off x="2194222" y="335173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4" h="21600" fill="norm" stroke="1" extrusionOk="0">
                  <a:moveTo>
                    <a:pt x="18638" y="0"/>
                  </a:moveTo>
                  <a:cubicBezTo>
                    <a:pt x="15868" y="0"/>
                    <a:pt x="11068" y="1427"/>
                    <a:pt x="7007" y="5709"/>
                  </a:cubicBezTo>
                  <a:cubicBezTo>
                    <a:pt x="-747" y="13607"/>
                    <a:pt x="-747" y="21600"/>
                    <a:pt x="822" y="21600"/>
                  </a:cubicBezTo>
                  <a:cubicBezTo>
                    <a:pt x="2299" y="21600"/>
                    <a:pt x="5438" y="16842"/>
                    <a:pt x="10053" y="10467"/>
                  </a:cubicBezTo>
                  <a:cubicBezTo>
                    <a:pt x="16238" y="5709"/>
                    <a:pt x="20853" y="2474"/>
                    <a:pt x="20853" y="952"/>
                  </a:cubicBezTo>
                  <a:cubicBezTo>
                    <a:pt x="20853" y="381"/>
                    <a:pt x="20022" y="0"/>
                    <a:pt x="18638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16" name="Google Shape;1786;p42"/>
            <p:cNvSpPr/>
            <p:nvPr/>
          </p:nvSpPr>
          <p:spPr>
            <a:xfrm>
              <a:off x="2206134" y="3341721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710" h="21600" fill="norm" stroke="1" extrusionOk="0">
                  <a:moveTo>
                    <a:pt x="15442" y="0"/>
                  </a:moveTo>
                  <a:cubicBezTo>
                    <a:pt x="12850" y="0"/>
                    <a:pt x="9250" y="2492"/>
                    <a:pt x="5794" y="6646"/>
                  </a:cubicBezTo>
                  <a:cubicBezTo>
                    <a:pt x="898" y="12129"/>
                    <a:pt x="-1406" y="20437"/>
                    <a:pt x="898" y="20437"/>
                  </a:cubicBezTo>
                  <a:cubicBezTo>
                    <a:pt x="1618" y="21268"/>
                    <a:pt x="2482" y="21600"/>
                    <a:pt x="3346" y="21600"/>
                  </a:cubicBezTo>
                  <a:cubicBezTo>
                    <a:pt x="5938" y="21600"/>
                    <a:pt x="9394" y="18942"/>
                    <a:pt x="12994" y="14954"/>
                  </a:cubicBezTo>
                  <a:cubicBezTo>
                    <a:pt x="17746" y="9305"/>
                    <a:pt x="20194" y="3822"/>
                    <a:pt x="17746" y="997"/>
                  </a:cubicBezTo>
                  <a:cubicBezTo>
                    <a:pt x="17170" y="332"/>
                    <a:pt x="16306" y="0"/>
                    <a:pt x="15442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17" name="Google Shape;1787;p42"/>
            <p:cNvSpPr/>
            <p:nvPr/>
          </p:nvSpPr>
          <p:spPr>
            <a:xfrm>
              <a:off x="1439479" y="1682912"/>
              <a:ext cx="806475" cy="1736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0"/>
                    <a:pt x="1506" y="9151"/>
                    <a:pt x="3055" y="11749"/>
                  </a:cubicBezTo>
                  <a:lnTo>
                    <a:pt x="14959" y="21600"/>
                  </a:lnTo>
                  <a:lnTo>
                    <a:pt x="21600" y="20168"/>
                  </a:lnTo>
                  <a:lnTo>
                    <a:pt x="12019" y="10257"/>
                  </a:lnTo>
                  <a:cubicBezTo>
                    <a:pt x="9939" y="6874"/>
                    <a:pt x="8620" y="300"/>
                    <a:pt x="8620" y="3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18" name="Google Shape;1788;p42"/>
            <p:cNvSpPr/>
            <p:nvPr/>
          </p:nvSpPr>
          <p:spPr>
            <a:xfrm>
              <a:off x="1958913" y="3225158"/>
              <a:ext cx="251177" cy="1167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1322" y="101"/>
                    <a:pt x="20999" y="397"/>
                    <a:pt x="20724" y="694"/>
                  </a:cubicBezTo>
                  <a:cubicBezTo>
                    <a:pt x="20172" y="1192"/>
                    <a:pt x="19343" y="1885"/>
                    <a:pt x="18375" y="2876"/>
                  </a:cubicBezTo>
                  <a:cubicBezTo>
                    <a:pt x="16396" y="4660"/>
                    <a:pt x="13679" y="7334"/>
                    <a:pt x="10686" y="10305"/>
                  </a:cubicBezTo>
                  <a:cubicBezTo>
                    <a:pt x="7692" y="13275"/>
                    <a:pt x="5022" y="16050"/>
                    <a:pt x="3087" y="18131"/>
                  </a:cubicBezTo>
                  <a:cubicBezTo>
                    <a:pt x="2119" y="19122"/>
                    <a:pt x="1337" y="20011"/>
                    <a:pt x="783" y="20610"/>
                  </a:cubicBezTo>
                  <a:cubicBezTo>
                    <a:pt x="507" y="20906"/>
                    <a:pt x="232" y="21203"/>
                    <a:pt x="0" y="21600"/>
                  </a:cubicBezTo>
                  <a:cubicBezTo>
                    <a:pt x="322" y="21499"/>
                    <a:pt x="601" y="21304"/>
                    <a:pt x="876" y="21001"/>
                  </a:cubicBezTo>
                  <a:cubicBezTo>
                    <a:pt x="1428" y="20509"/>
                    <a:pt x="2257" y="19715"/>
                    <a:pt x="3225" y="18825"/>
                  </a:cubicBezTo>
                  <a:cubicBezTo>
                    <a:pt x="5204" y="16940"/>
                    <a:pt x="7921" y="14266"/>
                    <a:pt x="10914" y="11295"/>
                  </a:cubicBezTo>
                  <a:cubicBezTo>
                    <a:pt x="13908" y="8325"/>
                    <a:pt x="16578" y="5550"/>
                    <a:pt x="18513" y="3569"/>
                  </a:cubicBezTo>
                  <a:cubicBezTo>
                    <a:pt x="19481" y="2478"/>
                    <a:pt x="20263" y="1684"/>
                    <a:pt x="20817" y="1091"/>
                  </a:cubicBezTo>
                  <a:cubicBezTo>
                    <a:pt x="21093" y="795"/>
                    <a:pt x="21368" y="397"/>
                    <a:pt x="21600" y="0"/>
                  </a:cubicBezTo>
                  <a:close/>
                </a:path>
              </a:pathLst>
            </a:custGeom>
            <a:solidFill>
              <a:srgbClr val="455A6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19" name="Google Shape;1789;p42"/>
            <p:cNvSpPr/>
            <p:nvPr/>
          </p:nvSpPr>
          <p:spPr>
            <a:xfrm>
              <a:off x="741173" y="1386770"/>
              <a:ext cx="1202654" cy="2047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3" h="21600" fill="norm" stroke="1" extrusionOk="0">
                  <a:moveTo>
                    <a:pt x="20349" y="0"/>
                  </a:moveTo>
                  <a:lnTo>
                    <a:pt x="11701" y="1988"/>
                  </a:lnTo>
                  <a:lnTo>
                    <a:pt x="6136" y="10602"/>
                  </a:lnTo>
                  <a:lnTo>
                    <a:pt x="0" y="20148"/>
                  </a:lnTo>
                  <a:lnTo>
                    <a:pt x="4193" y="21600"/>
                  </a:lnTo>
                  <a:cubicBezTo>
                    <a:pt x="4193" y="21600"/>
                    <a:pt x="10730" y="14104"/>
                    <a:pt x="12504" y="11822"/>
                  </a:cubicBezTo>
                  <a:cubicBezTo>
                    <a:pt x="13363" y="10715"/>
                    <a:pt x="16464" y="6484"/>
                    <a:pt x="19518" y="4304"/>
                  </a:cubicBezTo>
                  <a:cubicBezTo>
                    <a:pt x="19518" y="4304"/>
                    <a:pt x="20386" y="3553"/>
                    <a:pt x="20498" y="3418"/>
                  </a:cubicBezTo>
                  <a:cubicBezTo>
                    <a:pt x="21600" y="2056"/>
                    <a:pt x="20451" y="0"/>
                    <a:pt x="20349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20" name="Google Shape;1790;p42"/>
            <p:cNvSpPr/>
            <p:nvPr/>
          </p:nvSpPr>
          <p:spPr>
            <a:xfrm>
              <a:off x="1250448" y="2170745"/>
              <a:ext cx="223293" cy="1292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08" y="0"/>
                  </a:moveTo>
                  <a:lnTo>
                    <a:pt x="0" y="8591"/>
                  </a:lnTo>
                  <a:cubicBezTo>
                    <a:pt x="0" y="8591"/>
                    <a:pt x="16680" y="19329"/>
                    <a:pt x="19114" y="21568"/>
                  </a:cubicBezTo>
                  <a:cubicBezTo>
                    <a:pt x="19141" y="21589"/>
                    <a:pt x="19166" y="21600"/>
                    <a:pt x="19191" y="21600"/>
                  </a:cubicBezTo>
                  <a:cubicBezTo>
                    <a:pt x="20087" y="21600"/>
                    <a:pt x="21600" y="8682"/>
                    <a:pt x="21600" y="8682"/>
                  </a:cubicBezTo>
                  <a:lnTo>
                    <a:pt x="4508" y="0"/>
                  </a:lnTo>
                  <a:close/>
                </a:path>
              </a:pathLst>
            </a:custGeom>
            <a:solidFill>
              <a:srgbClr val="045A6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21" name="Google Shape;1791;p42"/>
            <p:cNvSpPr/>
            <p:nvPr/>
          </p:nvSpPr>
          <p:spPr>
            <a:xfrm>
              <a:off x="1220994" y="2230198"/>
              <a:ext cx="201884" cy="1818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613" y="0"/>
                  </a:moveTo>
                  <a:lnTo>
                    <a:pt x="0" y="15520"/>
                  </a:lnTo>
                  <a:cubicBezTo>
                    <a:pt x="0" y="15520"/>
                    <a:pt x="9283" y="20736"/>
                    <a:pt x="13692" y="21562"/>
                  </a:cubicBezTo>
                  <a:cubicBezTo>
                    <a:pt x="13816" y="21585"/>
                    <a:pt x="13939" y="21600"/>
                    <a:pt x="14059" y="21600"/>
                  </a:cubicBezTo>
                  <a:cubicBezTo>
                    <a:pt x="18349" y="21600"/>
                    <a:pt x="21600" y="6677"/>
                    <a:pt x="21600" y="6677"/>
                  </a:cubicBezTo>
                  <a:lnTo>
                    <a:pt x="5613" y="0"/>
                  </a:lnTo>
                  <a:close/>
                </a:path>
              </a:pathLst>
            </a:custGeom>
            <a:solidFill>
              <a:srgbClr val="045A6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22" name="Google Shape;1792;p42"/>
            <p:cNvSpPr/>
            <p:nvPr/>
          </p:nvSpPr>
          <p:spPr>
            <a:xfrm>
              <a:off x="1255800" y="2223243"/>
              <a:ext cx="192237" cy="84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23" y="7148"/>
                  </a:lnTo>
                  <a:lnTo>
                    <a:pt x="18172" y="21600"/>
                  </a:lnTo>
                  <a:lnTo>
                    <a:pt x="21600" y="196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23" name="Google Shape;1793;p42"/>
            <p:cNvSpPr/>
            <p:nvPr/>
          </p:nvSpPr>
          <p:spPr>
            <a:xfrm>
              <a:off x="758829" y="3254580"/>
              <a:ext cx="251195" cy="125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600" fill="norm" stroke="1" extrusionOk="0">
                  <a:moveTo>
                    <a:pt x="11" y="0"/>
                  </a:moveTo>
                  <a:cubicBezTo>
                    <a:pt x="5" y="0"/>
                    <a:pt x="3" y="5"/>
                    <a:pt x="0" y="5"/>
                  </a:cubicBezTo>
                  <a:cubicBezTo>
                    <a:pt x="-44" y="280"/>
                    <a:pt x="4714" y="5331"/>
                    <a:pt x="10619" y="11300"/>
                  </a:cubicBezTo>
                  <a:cubicBezTo>
                    <a:pt x="16398" y="17099"/>
                    <a:pt x="21140" y="21600"/>
                    <a:pt x="21449" y="21600"/>
                  </a:cubicBezTo>
                  <a:cubicBezTo>
                    <a:pt x="21457" y="21600"/>
                    <a:pt x="21463" y="21595"/>
                    <a:pt x="21466" y="21589"/>
                  </a:cubicBezTo>
                  <a:cubicBezTo>
                    <a:pt x="21556" y="21402"/>
                    <a:pt x="16798" y="16351"/>
                    <a:pt x="10846" y="10382"/>
                  </a:cubicBezTo>
                  <a:cubicBezTo>
                    <a:pt x="5059" y="4529"/>
                    <a:pt x="282" y="0"/>
                    <a:pt x="11" y="0"/>
                  </a:cubicBezTo>
                  <a:close/>
                </a:path>
              </a:pathLst>
            </a:custGeom>
            <a:solidFill>
              <a:srgbClr val="455A6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24" name="Google Shape;1794;p42"/>
            <p:cNvSpPr/>
            <p:nvPr/>
          </p:nvSpPr>
          <p:spPr>
            <a:xfrm>
              <a:off x="951058" y="920859"/>
              <a:ext cx="93848" cy="1687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7" h="21600" fill="norm" stroke="1" extrusionOk="0">
                  <a:moveTo>
                    <a:pt x="20992" y="0"/>
                  </a:moveTo>
                  <a:cubicBezTo>
                    <a:pt x="20625" y="0"/>
                    <a:pt x="15642" y="4748"/>
                    <a:pt x="9969" y="10628"/>
                  </a:cubicBezTo>
                  <a:cubicBezTo>
                    <a:pt x="4210" y="16594"/>
                    <a:pt x="-235" y="21460"/>
                    <a:pt x="9" y="21600"/>
                  </a:cubicBezTo>
                  <a:cubicBezTo>
                    <a:pt x="9" y="21600"/>
                    <a:pt x="16" y="21600"/>
                    <a:pt x="16" y="21600"/>
                  </a:cubicBezTo>
                  <a:cubicBezTo>
                    <a:pt x="440" y="21600"/>
                    <a:pt x="5330" y="16893"/>
                    <a:pt x="11168" y="10972"/>
                  </a:cubicBezTo>
                  <a:cubicBezTo>
                    <a:pt x="16927" y="5006"/>
                    <a:pt x="21365" y="70"/>
                    <a:pt x="21006" y="0"/>
                  </a:cubicBezTo>
                  <a:cubicBezTo>
                    <a:pt x="20999" y="0"/>
                    <a:pt x="20999" y="0"/>
                    <a:pt x="20992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25" name="Google Shape;1795;p42"/>
            <p:cNvSpPr/>
            <p:nvPr/>
          </p:nvSpPr>
          <p:spPr>
            <a:xfrm>
              <a:off x="921102" y="578149"/>
              <a:ext cx="628928" cy="847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2" h="21600" fill="norm" stroke="1" extrusionOk="0">
                  <a:moveTo>
                    <a:pt x="19671" y="0"/>
                  </a:moveTo>
                  <a:cubicBezTo>
                    <a:pt x="15650" y="27"/>
                    <a:pt x="13030" y="3547"/>
                    <a:pt x="13156" y="5525"/>
                  </a:cubicBezTo>
                  <a:cubicBezTo>
                    <a:pt x="13339" y="8117"/>
                    <a:pt x="12410" y="13765"/>
                    <a:pt x="12410" y="13765"/>
                  </a:cubicBezTo>
                  <a:lnTo>
                    <a:pt x="3203" y="8185"/>
                  </a:lnTo>
                  <a:lnTo>
                    <a:pt x="0" y="12427"/>
                  </a:lnTo>
                  <a:cubicBezTo>
                    <a:pt x="0" y="12427"/>
                    <a:pt x="11409" y="21600"/>
                    <a:pt x="16781" y="21600"/>
                  </a:cubicBezTo>
                  <a:cubicBezTo>
                    <a:pt x="17156" y="21600"/>
                    <a:pt x="17504" y="21555"/>
                    <a:pt x="17815" y="21459"/>
                  </a:cubicBezTo>
                  <a:cubicBezTo>
                    <a:pt x="18689" y="21185"/>
                    <a:pt x="19307" y="20654"/>
                    <a:pt x="19726" y="19944"/>
                  </a:cubicBezTo>
                  <a:cubicBezTo>
                    <a:pt x="21564" y="16793"/>
                    <a:pt x="21600" y="11772"/>
                    <a:pt x="21090" y="6821"/>
                  </a:cubicBezTo>
                  <a:cubicBezTo>
                    <a:pt x="20636" y="2442"/>
                    <a:pt x="20108" y="0"/>
                    <a:pt x="19671" y="0"/>
                  </a:cubicBezTo>
                  <a:close/>
                </a:path>
              </a:pathLst>
            </a:custGeom>
            <a:solidFill>
              <a:srgbClr val="045A6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26" name="Google Shape;1796;p42"/>
            <p:cNvSpPr/>
            <p:nvPr/>
          </p:nvSpPr>
          <p:spPr>
            <a:xfrm>
              <a:off x="1340957" y="577700"/>
              <a:ext cx="612814" cy="1073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4" h="21600" fill="norm" stroke="1" extrusionOk="0">
                  <a:moveTo>
                    <a:pt x="7972" y="0"/>
                  </a:moveTo>
                  <a:cubicBezTo>
                    <a:pt x="6519" y="0"/>
                    <a:pt x="4308" y="92"/>
                    <a:pt x="2675" y="473"/>
                  </a:cubicBezTo>
                  <a:cubicBezTo>
                    <a:pt x="1655" y="710"/>
                    <a:pt x="0" y="21600"/>
                    <a:pt x="0" y="21600"/>
                  </a:cubicBezTo>
                  <a:lnTo>
                    <a:pt x="20562" y="20878"/>
                  </a:lnTo>
                  <a:cubicBezTo>
                    <a:pt x="20562" y="20878"/>
                    <a:pt x="21600" y="4471"/>
                    <a:pt x="19544" y="2607"/>
                  </a:cubicBezTo>
                  <a:cubicBezTo>
                    <a:pt x="17469" y="742"/>
                    <a:pt x="9481" y="52"/>
                    <a:pt x="9481" y="52"/>
                  </a:cubicBezTo>
                  <a:lnTo>
                    <a:pt x="9462" y="52"/>
                  </a:lnTo>
                  <a:cubicBezTo>
                    <a:pt x="9357" y="29"/>
                    <a:pt x="8784" y="0"/>
                    <a:pt x="7972" y="0"/>
                  </a:cubicBezTo>
                  <a:close/>
                </a:path>
              </a:pathLst>
            </a:custGeom>
            <a:solidFill>
              <a:srgbClr val="045A6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27" name="Google Shape;1797;p42"/>
            <p:cNvSpPr/>
            <p:nvPr/>
          </p:nvSpPr>
          <p:spPr>
            <a:xfrm>
              <a:off x="-1" y="235438"/>
              <a:ext cx="1315768" cy="1053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9" h="21600" fill="norm" stroke="1" extrusionOk="0">
                  <a:moveTo>
                    <a:pt x="5235" y="0"/>
                  </a:moveTo>
                  <a:cubicBezTo>
                    <a:pt x="4743" y="0"/>
                    <a:pt x="4348" y="494"/>
                    <a:pt x="4348" y="1109"/>
                  </a:cubicBezTo>
                  <a:lnTo>
                    <a:pt x="4348" y="8313"/>
                  </a:lnTo>
                  <a:lnTo>
                    <a:pt x="3961" y="8313"/>
                  </a:lnTo>
                  <a:cubicBezTo>
                    <a:pt x="3777" y="8313"/>
                    <a:pt x="3601" y="8257"/>
                    <a:pt x="3434" y="8148"/>
                  </a:cubicBezTo>
                  <a:cubicBezTo>
                    <a:pt x="3095" y="7944"/>
                    <a:pt x="2744" y="7851"/>
                    <a:pt x="2401" y="7851"/>
                  </a:cubicBezTo>
                  <a:cubicBezTo>
                    <a:pt x="1154" y="7851"/>
                    <a:pt x="21" y="9092"/>
                    <a:pt x="0" y="10806"/>
                  </a:cubicBezTo>
                  <a:cubicBezTo>
                    <a:pt x="-21" y="12552"/>
                    <a:pt x="1119" y="13856"/>
                    <a:pt x="2393" y="13856"/>
                  </a:cubicBezTo>
                  <a:cubicBezTo>
                    <a:pt x="2714" y="13856"/>
                    <a:pt x="3043" y="13774"/>
                    <a:pt x="3364" y="13595"/>
                  </a:cubicBezTo>
                  <a:cubicBezTo>
                    <a:pt x="3513" y="13507"/>
                    <a:pt x="3680" y="13463"/>
                    <a:pt x="3847" y="13463"/>
                  </a:cubicBezTo>
                  <a:lnTo>
                    <a:pt x="4348" y="13463"/>
                  </a:lnTo>
                  <a:lnTo>
                    <a:pt x="4348" y="20491"/>
                  </a:lnTo>
                  <a:cubicBezTo>
                    <a:pt x="4348" y="21095"/>
                    <a:pt x="4743" y="21600"/>
                    <a:pt x="5235" y="21600"/>
                  </a:cubicBezTo>
                  <a:lnTo>
                    <a:pt x="20859" y="21600"/>
                  </a:lnTo>
                  <a:cubicBezTo>
                    <a:pt x="21254" y="21600"/>
                    <a:pt x="21579" y="21194"/>
                    <a:pt x="21579" y="20688"/>
                  </a:cubicBezTo>
                  <a:lnTo>
                    <a:pt x="21579" y="900"/>
                  </a:lnTo>
                  <a:cubicBezTo>
                    <a:pt x="21579" y="406"/>
                    <a:pt x="21254" y="0"/>
                    <a:pt x="20859" y="0"/>
                  </a:cubicBezTo>
                  <a:lnTo>
                    <a:pt x="15212" y="0"/>
                  </a:lnTo>
                  <a:lnTo>
                    <a:pt x="15212" y="801"/>
                  </a:lnTo>
                  <a:cubicBezTo>
                    <a:pt x="15212" y="988"/>
                    <a:pt x="15238" y="1164"/>
                    <a:pt x="15300" y="1339"/>
                  </a:cubicBezTo>
                  <a:cubicBezTo>
                    <a:pt x="15414" y="1691"/>
                    <a:pt x="15475" y="2075"/>
                    <a:pt x="15475" y="2459"/>
                  </a:cubicBezTo>
                  <a:cubicBezTo>
                    <a:pt x="15475" y="4074"/>
                    <a:pt x="14448" y="5391"/>
                    <a:pt x="13157" y="5446"/>
                  </a:cubicBezTo>
                  <a:cubicBezTo>
                    <a:pt x="13124" y="5448"/>
                    <a:pt x="13090" y="5449"/>
                    <a:pt x="13058" y="5449"/>
                  </a:cubicBezTo>
                  <a:cubicBezTo>
                    <a:pt x="11811" y="5449"/>
                    <a:pt x="10774" y="4241"/>
                    <a:pt x="10680" y="2668"/>
                  </a:cubicBezTo>
                  <a:cubicBezTo>
                    <a:pt x="10654" y="2163"/>
                    <a:pt x="10724" y="1647"/>
                    <a:pt x="10900" y="1197"/>
                  </a:cubicBezTo>
                  <a:cubicBezTo>
                    <a:pt x="10978" y="999"/>
                    <a:pt x="11014" y="779"/>
                    <a:pt x="11023" y="560"/>
                  </a:cubicBezTo>
                  <a:lnTo>
                    <a:pt x="11023" y="0"/>
                  </a:lnTo>
                  <a:close/>
                </a:path>
              </a:pathLst>
            </a:custGeom>
            <a:solidFill>
              <a:srgbClr val="19B5B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28" name="Google Shape;1798;p42"/>
            <p:cNvSpPr/>
            <p:nvPr/>
          </p:nvSpPr>
          <p:spPr>
            <a:xfrm>
              <a:off x="1356469" y="753783"/>
              <a:ext cx="27856" cy="6661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9" h="21600" fill="norm" stroke="1" extrusionOk="0">
                  <a:moveTo>
                    <a:pt x="19552" y="0"/>
                  </a:moveTo>
                  <a:cubicBezTo>
                    <a:pt x="19162" y="70"/>
                    <a:pt x="18748" y="139"/>
                    <a:pt x="19162" y="227"/>
                  </a:cubicBezTo>
                  <a:cubicBezTo>
                    <a:pt x="18748" y="382"/>
                    <a:pt x="18748" y="591"/>
                    <a:pt x="18333" y="851"/>
                  </a:cubicBezTo>
                  <a:cubicBezTo>
                    <a:pt x="18333" y="1425"/>
                    <a:pt x="17919" y="2205"/>
                    <a:pt x="17919" y="3160"/>
                  </a:cubicBezTo>
                  <a:cubicBezTo>
                    <a:pt x="17114" y="5122"/>
                    <a:pt x="17114" y="7831"/>
                    <a:pt x="15895" y="10818"/>
                  </a:cubicBezTo>
                  <a:cubicBezTo>
                    <a:pt x="14676" y="13804"/>
                    <a:pt x="10995" y="16496"/>
                    <a:pt x="6924" y="18458"/>
                  </a:cubicBezTo>
                  <a:cubicBezTo>
                    <a:pt x="4900" y="19429"/>
                    <a:pt x="3267" y="20211"/>
                    <a:pt x="2048" y="20767"/>
                  </a:cubicBezTo>
                  <a:cubicBezTo>
                    <a:pt x="1219" y="21010"/>
                    <a:pt x="829" y="21218"/>
                    <a:pt x="414" y="21391"/>
                  </a:cubicBezTo>
                  <a:cubicBezTo>
                    <a:pt x="0" y="21461"/>
                    <a:pt x="0" y="21530"/>
                    <a:pt x="0" y="21600"/>
                  </a:cubicBezTo>
                  <a:cubicBezTo>
                    <a:pt x="829" y="21530"/>
                    <a:pt x="1219" y="21461"/>
                    <a:pt x="1219" y="21391"/>
                  </a:cubicBezTo>
                  <a:cubicBezTo>
                    <a:pt x="2048" y="21235"/>
                    <a:pt x="2438" y="21026"/>
                    <a:pt x="3681" y="20767"/>
                  </a:cubicBezTo>
                  <a:cubicBezTo>
                    <a:pt x="5290" y="20228"/>
                    <a:pt x="7753" y="19447"/>
                    <a:pt x="10191" y="18458"/>
                  </a:cubicBezTo>
                  <a:cubicBezTo>
                    <a:pt x="15066" y="16512"/>
                    <a:pt x="18748" y="13804"/>
                    <a:pt x="20381" y="10818"/>
                  </a:cubicBezTo>
                  <a:cubicBezTo>
                    <a:pt x="21600" y="7831"/>
                    <a:pt x="21186" y="5122"/>
                    <a:pt x="20771" y="3160"/>
                  </a:cubicBezTo>
                  <a:cubicBezTo>
                    <a:pt x="20771" y="2205"/>
                    <a:pt x="20381" y="1425"/>
                    <a:pt x="20381" y="851"/>
                  </a:cubicBezTo>
                  <a:cubicBezTo>
                    <a:pt x="19967" y="591"/>
                    <a:pt x="19967" y="382"/>
                    <a:pt x="19967" y="227"/>
                  </a:cubicBezTo>
                  <a:cubicBezTo>
                    <a:pt x="19967" y="139"/>
                    <a:pt x="19967" y="70"/>
                    <a:pt x="19552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29" name="Google Shape;1799;p42"/>
            <p:cNvSpPr/>
            <p:nvPr/>
          </p:nvSpPr>
          <p:spPr>
            <a:xfrm>
              <a:off x="1664918" y="195792"/>
              <a:ext cx="121753" cy="2634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600" fill="norm" stroke="1" extrusionOk="0">
                  <a:moveTo>
                    <a:pt x="13523" y="0"/>
                  </a:moveTo>
                  <a:lnTo>
                    <a:pt x="4418" y="4039"/>
                  </a:lnTo>
                  <a:lnTo>
                    <a:pt x="0" y="21558"/>
                  </a:lnTo>
                  <a:cubicBezTo>
                    <a:pt x="455" y="21587"/>
                    <a:pt x="866" y="21600"/>
                    <a:pt x="1242" y="21600"/>
                  </a:cubicBezTo>
                  <a:cubicBezTo>
                    <a:pt x="4941" y="21600"/>
                    <a:pt x="5120" y="20328"/>
                    <a:pt x="4991" y="19721"/>
                  </a:cubicBezTo>
                  <a:cubicBezTo>
                    <a:pt x="5430" y="20428"/>
                    <a:pt x="7099" y="20901"/>
                    <a:pt x="8763" y="20901"/>
                  </a:cubicBezTo>
                  <a:cubicBezTo>
                    <a:pt x="9330" y="20901"/>
                    <a:pt x="9904" y="20846"/>
                    <a:pt x="10426" y="20725"/>
                  </a:cubicBezTo>
                  <a:cubicBezTo>
                    <a:pt x="12680" y="20241"/>
                    <a:pt x="13619" y="18967"/>
                    <a:pt x="13433" y="17827"/>
                  </a:cubicBezTo>
                  <a:cubicBezTo>
                    <a:pt x="14333" y="18336"/>
                    <a:pt x="15586" y="18570"/>
                    <a:pt x="16822" y="18570"/>
                  </a:cubicBezTo>
                  <a:cubicBezTo>
                    <a:pt x="18677" y="18570"/>
                    <a:pt x="20515" y="18045"/>
                    <a:pt x="21133" y="17122"/>
                  </a:cubicBezTo>
                  <a:cubicBezTo>
                    <a:pt x="21600" y="16289"/>
                    <a:pt x="21319" y="15456"/>
                    <a:pt x="20285" y="14710"/>
                  </a:cubicBezTo>
                  <a:cubicBezTo>
                    <a:pt x="19346" y="14051"/>
                    <a:pt x="18318" y="13349"/>
                    <a:pt x="17188" y="12734"/>
                  </a:cubicBezTo>
                  <a:cubicBezTo>
                    <a:pt x="11927" y="9439"/>
                    <a:pt x="11837" y="5051"/>
                    <a:pt x="13523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30" name="Google Shape;1800;p42"/>
            <p:cNvSpPr/>
            <p:nvPr/>
          </p:nvSpPr>
          <p:spPr>
            <a:xfrm>
              <a:off x="1408364" y="127622"/>
              <a:ext cx="299406" cy="5404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8" h="21600" fill="norm" stroke="1" extrusionOk="0">
                  <a:moveTo>
                    <a:pt x="8662" y="0"/>
                  </a:moveTo>
                  <a:cubicBezTo>
                    <a:pt x="6044" y="0"/>
                    <a:pt x="3415" y="291"/>
                    <a:pt x="928" y="884"/>
                  </a:cubicBezTo>
                  <a:cubicBezTo>
                    <a:pt x="928" y="884"/>
                    <a:pt x="-72" y="8118"/>
                    <a:pt x="4" y="11264"/>
                  </a:cubicBezTo>
                  <a:cubicBezTo>
                    <a:pt x="80" y="14409"/>
                    <a:pt x="5742" y="14901"/>
                    <a:pt x="5742" y="14901"/>
                  </a:cubicBezTo>
                  <a:cubicBezTo>
                    <a:pt x="5742" y="14901"/>
                    <a:pt x="5549" y="15928"/>
                    <a:pt x="5279" y="17213"/>
                  </a:cubicBezTo>
                  <a:cubicBezTo>
                    <a:pt x="4855" y="19567"/>
                    <a:pt x="8167" y="21600"/>
                    <a:pt x="12402" y="21600"/>
                  </a:cubicBezTo>
                  <a:cubicBezTo>
                    <a:pt x="16177" y="21600"/>
                    <a:pt x="19295" y="19995"/>
                    <a:pt x="19565" y="17897"/>
                  </a:cubicBezTo>
                  <a:lnTo>
                    <a:pt x="21528" y="2639"/>
                  </a:lnTo>
                  <a:lnTo>
                    <a:pt x="20680" y="2275"/>
                  </a:lnTo>
                  <a:cubicBezTo>
                    <a:pt x="17170" y="775"/>
                    <a:pt x="12935" y="0"/>
                    <a:pt x="8662" y="0"/>
                  </a:cubicBezTo>
                  <a:close/>
                </a:path>
              </a:pathLst>
            </a:custGeom>
            <a:solidFill>
              <a:srgbClr val="FFBE9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31" name="Google Shape;1801;p42"/>
            <p:cNvSpPr/>
            <p:nvPr/>
          </p:nvSpPr>
          <p:spPr>
            <a:xfrm>
              <a:off x="1422943" y="272360"/>
              <a:ext cx="22875" cy="22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262" h="21600" fill="norm" stroke="1" extrusionOk="0">
                  <a:moveTo>
                    <a:pt x="7859" y="0"/>
                  </a:moveTo>
                  <a:cubicBezTo>
                    <a:pt x="933" y="0"/>
                    <a:pt x="-2599" y="10876"/>
                    <a:pt x="2231" y="17822"/>
                  </a:cubicBezTo>
                  <a:cubicBezTo>
                    <a:pt x="3895" y="20320"/>
                    <a:pt x="6128" y="21600"/>
                    <a:pt x="8338" y="21600"/>
                  </a:cubicBezTo>
                  <a:cubicBezTo>
                    <a:pt x="10229" y="21600"/>
                    <a:pt x="12097" y="20717"/>
                    <a:pt x="13669" y="18858"/>
                  </a:cubicBezTo>
                  <a:cubicBezTo>
                    <a:pt x="19001" y="12217"/>
                    <a:pt x="15560" y="518"/>
                    <a:pt x="8338" y="0"/>
                  </a:cubicBezTo>
                  <a:cubicBezTo>
                    <a:pt x="8178" y="0"/>
                    <a:pt x="8019" y="0"/>
                    <a:pt x="7859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32" name="Google Shape;1802;p42"/>
            <p:cNvSpPr/>
            <p:nvPr/>
          </p:nvSpPr>
          <p:spPr>
            <a:xfrm>
              <a:off x="1420081" y="255257"/>
              <a:ext cx="39885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65" h="21600" fill="norm" stroke="1" extrusionOk="0">
                  <a:moveTo>
                    <a:pt x="10583" y="0"/>
                  </a:moveTo>
                  <a:cubicBezTo>
                    <a:pt x="7590" y="0"/>
                    <a:pt x="4613" y="3286"/>
                    <a:pt x="2062" y="9918"/>
                  </a:cubicBezTo>
                  <a:cubicBezTo>
                    <a:pt x="344" y="14968"/>
                    <a:pt x="-217" y="20079"/>
                    <a:pt x="72" y="21052"/>
                  </a:cubicBezTo>
                  <a:cubicBezTo>
                    <a:pt x="140" y="21417"/>
                    <a:pt x="259" y="21600"/>
                    <a:pt x="429" y="21600"/>
                  </a:cubicBezTo>
                  <a:cubicBezTo>
                    <a:pt x="1671" y="21600"/>
                    <a:pt x="5583" y="12960"/>
                    <a:pt x="10583" y="12960"/>
                  </a:cubicBezTo>
                  <a:cubicBezTo>
                    <a:pt x="10821" y="12899"/>
                    <a:pt x="11076" y="12899"/>
                    <a:pt x="11314" y="12899"/>
                  </a:cubicBezTo>
                  <a:cubicBezTo>
                    <a:pt x="15957" y="12899"/>
                    <a:pt x="19546" y="20566"/>
                    <a:pt x="20737" y="20566"/>
                  </a:cubicBezTo>
                  <a:cubicBezTo>
                    <a:pt x="20907" y="20566"/>
                    <a:pt x="21026" y="20444"/>
                    <a:pt x="21094" y="20079"/>
                  </a:cubicBezTo>
                  <a:cubicBezTo>
                    <a:pt x="21383" y="19045"/>
                    <a:pt x="20805" y="14968"/>
                    <a:pt x="19104" y="9918"/>
                  </a:cubicBezTo>
                  <a:cubicBezTo>
                    <a:pt x="16553" y="3286"/>
                    <a:pt x="13559" y="0"/>
                    <a:pt x="10583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33" name="Google Shape;1803;p42"/>
            <p:cNvSpPr/>
            <p:nvPr/>
          </p:nvSpPr>
          <p:spPr>
            <a:xfrm>
              <a:off x="1539605" y="281975"/>
              <a:ext cx="23144" cy="22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935" h="21600" fill="norm" stroke="1" extrusionOk="0">
                  <a:moveTo>
                    <a:pt x="8277" y="0"/>
                  </a:moveTo>
                  <a:cubicBezTo>
                    <a:pt x="6800" y="0"/>
                    <a:pt x="5299" y="516"/>
                    <a:pt x="3938" y="1547"/>
                  </a:cubicBezTo>
                  <a:cubicBezTo>
                    <a:pt x="-2347" y="6613"/>
                    <a:pt x="-776" y="18779"/>
                    <a:pt x="6284" y="21327"/>
                  </a:cubicBezTo>
                  <a:cubicBezTo>
                    <a:pt x="6940" y="21509"/>
                    <a:pt x="7574" y="21600"/>
                    <a:pt x="8207" y="21600"/>
                  </a:cubicBezTo>
                  <a:cubicBezTo>
                    <a:pt x="14680" y="21600"/>
                    <a:pt x="19253" y="12499"/>
                    <a:pt x="15688" y="5097"/>
                  </a:cubicBezTo>
                  <a:cubicBezTo>
                    <a:pt x="13906" y="1790"/>
                    <a:pt x="11091" y="0"/>
                    <a:pt x="8277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34" name="Google Shape;1804;p42"/>
            <p:cNvSpPr/>
            <p:nvPr/>
          </p:nvSpPr>
          <p:spPr>
            <a:xfrm>
              <a:off x="1537877" y="264888"/>
              <a:ext cx="39902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4" h="21600" fill="norm" stroke="1" extrusionOk="0">
                  <a:moveTo>
                    <a:pt x="10559" y="0"/>
                  </a:moveTo>
                  <a:cubicBezTo>
                    <a:pt x="7600" y="0"/>
                    <a:pt x="4623" y="3337"/>
                    <a:pt x="2055" y="9890"/>
                  </a:cubicBezTo>
                  <a:cubicBezTo>
                    <a:pt x="354" y="14987"/>
                    <a:pt x="-207" y="20022"/>
                    <a:pt x="65" y="21054"/>
                  </a:cubicBezTo>
                  <a:cubicBezTo>
                    <a:pt x="133" y="21418"/>
                    <a:pt x="269" y="21600"/>
                    <a:pt x="422" y="21600"/>
                  </a:cubicBezTo>
                  <a:cubicBezTo>
                    <a:pt x="1681" y="21600"/>
                    <a:pt x="5576" y="12802"/>
                    <a:pt x="10593" y="11953"/>
                  </a:cubicBezTo>
                  <a:cubicBezTo>
                    <a:pt x="15593" y="11953"/>
                    <a:pt x="19488" y="20569"/>
                    <a:pt x="20747" y="20569"/>
                  </a:cubicBezTo>
                  <a:cubicBezTo>
                    <a:pt x="20917" y="20569"/>
                    <a:pt x="21036" y="20387"/>
                    <a:pt x="21104" y="20022"/>
                  </a:cubicBezTo>
                  <a:cubicBezTo>
                    <a:pt x="21393" y="19052"/>
                    <a:pt x="20815" y="13955"/>
                    <a:pt x="18825" y="9890"/>
                  </a:cubicBezTo>
                  <a:cubicBezTo>
                    <a:pt x="16410" y="3337"/>
                    <a:pt x="13501" y="0"/>
                    <a:pt x="10559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35" name="Google Shape;1805;p42"/>
            <p:cNvSpPr/>
            <p:nvPr/>
          </p:nvSpPr>
          <p:spPr>
            <a:xfrm>
              <a:off x="1466580" y="271847"/>
              <a:ext cx="34692" cy="95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3" h="21600" fill="norm" stroke="1" extrusionOk="0">
                  <a:moveTo>
                    <a:pt x="20410" y="0"/>
                  </a:moveTo>
                  <a:cubicBezTo>
                    <a:pt x="19346" y="0"/>
                    <a:pt x="12754" y="5649"/>
                    <a:pt x="5839" y="12611"/>
                  </a:cubicBezTo>
                  <a:cubicBezTo>
                    <a:pt x="4243" y="14310"/>
                    <a:pt x="2667" y="16009"/>
                    <a:pt x="1071" y="17708"/>
                  </a:cubicBezTo>
                  <a:cubicBezTo>
                    <a:pt x="121" y="18434"/>
                    <a:pt x="-202" y="19407"/>
                    <a:pt x="121" y="20380"/>
                  </a:cubicBezTo>
                  <a:cubicBezTo>
                    <a:pt x="767" y="20867"/>
                    <a:pt x="1717" y="21230"/>
                    <a:pt x="2990" y="21346"/>
                  </a:cubicBezTo>
                  <a:cubicBezTo>
                    <a:pt x="3939" y="21469"/>
                    <a:pt x="4889" y="21469"/>
                    <a:pt x="5839" y="21469"/>
                  </a:cubicBezTo>
                  <a:cubicBezTo>
                    <a:pt x="7169" y="21564"/>
                    <a:pt x="8556" y="21600"/>
                    <a:pt x="9943" y="21600"/>
                  </a:cubicBezTo>
                  <a:cubicBezTo>
                    <a:pt x="12184" y="21600"/>
                    <a:pt x="14464" y="21498"/>
                    <a:pt x="16630" y="21346"/>
                  </a:cubicBezTo>
                  <a:cubicBezTo>
                    <a:pt x="13134" y="20867"/>
                    <a:pt x="9639" y="20620"/>
                    <a:pt x="6162" y="20504"/>
                  </a:cubicBezTo>
                  <a:cubicBezTo>
                    <a:pt x="4566" y="20504"/>
                    <a:pt x="3294" y="20257"/>
                    <a:pt x="2990" y="20017"/>
                  </a:cubicBezTo>
                  <a:cubicBezTo>
                    <a:pt x="2990" y="19284"/>
                    <a:pt x="3294" y="18681"/>
                    <a:pt x="4243" y="18071"/>
                  </a:cubicBezTo>
                  <a:cubicBezTo>
                    <a:pt x="5839" y="16496"/>
                    <a:pt x="7435" y="14797"/>
                    <a:pt x="9335" y="13098"/>
                  </a:cubicBezTo>
                  <a:cubicBezTo>
                    <a:pt x="16307" y="6063"/>
                    <a:pt x="21398" y="116"/>
                    <a:pt x="20448" y="0"/>
                  </a:cubicBezTo>
                  <a:cubicBezTo>
                    <a:pt x="20429" y="0"/>
                    <a:pt x="20410" y="0"/>
                    <a:pt x="20410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36" name="Google Shape;1806;p42"/>
            <p:cNvSpPr/>
            <p:nvPr/>
          </p:nvSpPr>
          <p:spPr>
            <a:xfrm>
              <a:off x="1476432" y="376746"/>
              <a:ext cx="55401" cy="305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14" h="21600" fill="norm" stroke="1" extrusionOk="0">
                  <a:moveTo>
                    <a:pt x="20307" y="0"/>
                  </a:moveTo>
                  <a:cubicBezTo>
                    <a:pt x="20025" y="0"/>
                    <a:pt x="7721" y="11821"/>
                    <a:pt x="564" y="11821"/>
                  </a:cubicBezTo>
                  <a:cubicBezTo>
                    <a:pt x="376" y="11821"/>
                    <a:pt x="188" y="11798"/>
                    <a:pt x="0" y="11798"/>
                  </a:cubicBezTo>
                  <a:cubicBezTo>
                    <a:pt x="2080" y="18106"/>
                    <a:pt x="5747" y="21600"/>
                    <a:pt x="9449" y="21600"/>
                  </a:cubicBezTo>
                  <a:cubicBezTo>
                    <a:pt x="10635" y="21600"/>
                    <a:pt x="11822" y="21237"/>
                    <a:pt x="12962" y="20511"/>
                  </a:cubicBezTo>
                  <a:cubicBezTo>
                    <a:pt x="21600" y="14067"/>
                    <a:pt x="19637" y="794"/>
                    <a:pt x="19637" y="794"/>
                  </a:cubicBezTo>
                  <a:cubicBezTo>
                    <a:pt x="20143" y="227"/>
                    <a:pt x="20354" y="0"/>
                    <a:pt x="2030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37" name="Google Shape;1807;p42"/>
            <p:cNvSpPr/>
            <p:nvPr/>
          </p:nvSpPr>
          <p:spPr>
            <a:xfrm>
              <a:off x="1487682" y="469980"/>
              <a:ext cx="102817" cy="49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15493" y="8166"/>
                    <a:pt x="8470" y="12547"/>
                    <a:pt x="1205" y="12547"/>
                  </a:cubicBezTo>
                  <a:cubicBezTo>
                    <a:pt x="842" y="12547"/>
                    <a:pt x="478" y="12533"/>
                    <a:pt x="114" y="12505"/>
                  </a:cubicBezTo>
                  <a:lnTo>
                    <a:pt x="0" y="21309"/>
                  </a:lnTo>
                  <a:cubicBezTo>
                    <a:pt x="1023" y="21517"/>
                    <a:pt x="2006" y="21600"/>
                    <a:pt x="2942" y="21600"/>
                  </a:cubicBezTo>
                  <a:cubicBezTo>
                    <a:pt x="17143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000000">
                <a:alpha val="121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38" name="Google Shape;1808;p42"/>
            <p:cNvSpPr/>
            <p:nvPr/>
          </p:nvSpPr>
          <p:spPr>
            <a:xfrm>
              <a:off x="1683668" y="269443"/>
              <a:ext cx="74456" cy="1041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17" h="21600" fill="norm" stroke="1" extrusionOk="0">
                  <a:moveTo>
                    <a:pt x="7452" y="0"/>
                  </a:moveTo>
                  <a:cubicBezTo>
                    <a:pt x="6841" y="0"/>
                    <a:pt x="6450" y="33"/>
                    <a:pt x="6382" y="53"/>
                  </a:cubicBezTo>
                  <a:cubicBezTo>
                    <a:pt x="6382" y="53"/>
                    <a:pt x="144" y="19267"/>
                    <a:pt x="0" y="19706"/>
                  </a:cubicBezTo>
                  <a:cubicBezTo>
                    <a:pt x="0" y="19925"/>
                    <a:pt x="4125" y="21600"/>
                    <a:pt x="8598" y="21600"/>
                  </a:cubicBezTo>
                  <a:cubicBezTo>
                    <a:pt x="13215" y="21600"/>
                    <a:pt x="18205" y="19819"/>
                    <a:pt x="19427" y="12820"/>
                  </a:cubicBezTo>
                  <a:cubicBezTo>
                    <a:pt x="21600" y="1103"/>
                    <a:pt x="10940" y="0"/>
                    <a:pt x="7452" y="0"/>
                  </a:cubicBezTo>
                  <a:close/>
                </a:path>
              </a:pathLst>
            </a:custGeom>
            <a:solidFill>
              <a:srgbClr val="FFBE9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39" name="Google Shape;1809;p42"/>
            <p:cNvSpPr/>
            <p:nvPr/>
          </p:nvSpPr>
          <p:spPr>
            <a:xfrm>
              <a:off x="1707465" y="293224"/>
              <a:ext cx="33533" cy="57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1600" fill="norm" stroke="1" extrusionOk="0">
                  <a:moveTo>
                    <a:pt x="11698" y="0"/>
                  </a:moveTo>
                  <a:cubicBezTo>
                    <a:pt x="10749" y="0"/>
                    <a:pt x="9800" y="167"/>
                    <a:pt x="8952" y="418"/>
                  </a:cubicBezTo>
                  <a:cubicBezTo>
                    <a:pt x="8286" y="812"/>
                    <a:pt x="7620" y="1206"/>
                    <a:pt x="6934" y="1803"/>
                  </a:cubicBezTo>
                  <a:cubicBezTo>
                    <a:pt x="6611" y="2806"/>
                    <a:pt x="7277" y="3403"/>
                    <a:pt x="7277" y="3403"/>
                  </a:cubicBezTo>
                  <a:cubicBezTo>
                    <a:pt x="7620" y="3200"/>
                    <a:pt x="7277" y="2806"/>
                    <a:pt x="8286" y="2209"/>
                  </a:cubicBezTo>
                  <a:cubicBezTo>
                    <a:pt x="8791" y="1469"/>
                    <a:pt x="10022" y="1063"/>
                    <a:pt x="11334" y="1063"/>
                  </a:cubicBezTo>
                  <a:cubicBezTo>
                    <a:pt x="11778" y="1063"/>
                    <a:pt x="12243" y="1110"/>
                    <a:pt x="12667" y="1206"/>
                  </a:cubicBezTo>
                  <a:cubicBezTo>
                    <a:pt x="15372" y="2006"/>
                    <a:pt x="17047" y="3403"/>
                    <a:pt x="17390" y="5003"/>
                  </a:cubicBezTo>
                  <a:cubicBezTo>
                    <a:pt x="18400" y="7200"/>
                    <a:pt x="18400" y="9385"/>
                    <a:pt x="18077" y="11379"/>
                  </a:cubicBezTo>
                  <a:cubicBezTo>
                    <a:pt x="16724" y="15773"/>
                    <a:pt x="12001" y="19761"/>
                    <a:pt x="7277" y="20358"/>
                  </a:cubicBezTo>
                  <a:cubicBezTo>
                    <a:pt x="6853" y="20418"/>
                    <a:pt x="6409" y="20442"/>
                    <a:pt x="5965" y="20442"/>
                  </a:cubicBezTo>
                  <a:cubicBezTo>
                    <a:pt x="4592" y="20442"/>
                    <a:pt x="3138" y="20215"/>
                    <a:pt x="1887" y="19761"/>
                  </a:cubicBezTo>
                  <a:cubicBezTo>
                    <a:pt x="857" y="19367"/>
                    <a:pt x="191" y="18961"/>
                    <a:pt x="191" y="18961"/>
                  </a:cubicBezTo>
                  <a:cubicBezTo>
                    <a:pt x="-152" y="18961"/>
                    <a:pt x="-152" y="19570"/>
                    <a:pt x="1201" y="20358"/>
                  </a:cubicBezTo>
                  <a:cubicBezTo>
                    <a:pt x="2674" y="21051"/>
                    <a:pt x="4652" y="21600"/>
                    <a:pt x="6691" y="21600"/>
                  </a:cubicBezTo>
                  <a:cubicBezTo>
                    <a:pt x="6994" y="21600"/>
                    <a:pt x="7297" y="21588"/>
                    <a:pt x="7620" y="21564"/>
                  </a:cubicBezTo>
                  <a:cubicBezTo>
                    <a:pt x="14019" y="20967"/>
                    <a:pt x="19409" y="16573"/>
                    <a:pt x="20762" y="11785"/>
                  </a:cubicBezTo>
                  <a:cubicBezTo>
                    <a:pt x="21448" y="9385"/>
                    <a:pt x="21105" y="6794"/>
                    <a:pt x="20095" y="4597"/>
                  </a:cubicBezTo>
                  <a:cubicBezTo>
                    <a:pt x="19086" y="2603"/>
                    <a:pt x="16724" y="812"/>
                    <a:pt x="13353" y="215"/>
                  </a:cubicBezTo>
                  <a:cubicBezTo>
                    <a:pt x="12828" y="60"/>
                    <a:pt x="12263" y="0"/>
                    <a:pt x="11698" y="0"/>
                  </a:cubicBezTo>
                  <a:close/>
                </a:path>
              </a:pathLst>
            </a:custGeom>
            <a:solidFill>
              <a:srgbClr val="000000">
                <a:alpha val="121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40" name="Google Shape;1810;p42"/>
            <p:cNvSpPr/>
            <p:nvPr/>
          </p:nvSpPr>
          <p:spPr>
            <a:xfrm>
              <a:off x="1400135" y="0"/>
              <a:ext cx="436614" cy="329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27" h="21600" fill="norm" stroke="1" extrusionOk="0">
                  <a:moveTo>
                    <a:pt x="2529" y="0"/>
                  </a:moveTo>
                  <a:cubicBezTo>
                    <a:pt x="2259" y="0"/>
                    <a:pt x="1999" y="90"/>
                    <a:pt x="1792" y="302"/>
                  </a:cubicBezTo>
                  <a:cubicBezTo>
                    <a:pt x="1321" y="865"/>
                    <a:pt x="1189" y="1741"/>
                    <a:pt x="1399" y="2478"/>
                  </a:cubicBezTo>
                  <a:cubicBezTo>
                    <a:pt x="1634" y="3215"/>
                    <a:pt x="1974" y="3881"/>
                    <a:pt x="2420" y="4408"/>
                  </a:cubicBezTo>
                  <a:cubicBezTo>
                    <a:pt x="2166" y="4183"/>
                    <a:pt x="1884" y="4076"/>
                    <a:pt x="1607" y="4076"/>
                  </a:cubicBezTo>
                  <a:cubicBezTo>
                    <a:pt x="1022" y="4076"/>
                    <a:pt x="461" y="4546"/>
                    <a:pt x="248" y="5355"/>
                  </a:cubicBezTo>
                  <a:cubicBezTo>
                    <a:pt x="-85" y="6522"/>
                    <a:pt x="485" y="7757"/>
                    <a:pt x="1391" y="7942"/>
                  </a:cubicBezTo>
                  <a:cubicBezTo>
                    <a:pt x="1346" y="7936"/>
                    <a:pt x="1299" y="7931"/>
                    <a:pt x="1254" y="7931"/>
                  </a:cubicBezTo>
                  <a:cubicBezTo>
                    <a:pt x="652" y="7931"/>
                    <a:pt x="131" y="8496"/>
                    <a:pt x="12" y="9320"/>
                  </a:cubicBezTo>
                  <a:cubicBezTo>
                    <a:pt x="-66" y="10233"/>
                    <a:pt x="248" y="11109"/>
                    <a:pt x="771" y="11636"/>
                  </a:cubicBezTo>
                  <a:cubicBezTo>
                    <a:pt x="1321" y="12196"/>
                    <a:pt x="1974" y="12337"/>
                    <a:pt x="2628" y="12514"/>
                  </a:cubicBezTo>
                  <a:cubicBezTo>
                    <a:pt x="3279" y="12696"/>
                    <a:pt x="3902" y="12772"/>
                    <a:pt x="4499" y="12772"/>
                  </a:cubicBezTo>
                  <a:cubicBezTo>
                    <a:pt x="7569" y="12772"/>
                    <a:pt x="9927" y="10735"/>
                    <a:pt x="11679" y="10619"/>
                  </a:cubicBezTo>
                  <a:cubicBezTo>
                    <a:pt x="11713" y="10617"/>
                    <a:pt x="11746" y="10615"/>
                    <a:pt x="11779" y="10615"/>
                  </a:cubicBezTo>
                  <a:cubicBezTo>
                    <a:pt x="13762" y="10615"/>
                    <a:pt x="13459" y="13742"/>
                    <a:pt x="13459" y="13742"/>
                  </a:cubicBezTo>
                  <a:lnTo>
                    <a:pt x="12987" y="21390"/>
                  </a:lnTo>
                  <a:lnTo>
                    <a:pt x="14688" y="21600"/>
                  </a:lnTo>
                  <a:lnTo>
                    <a:pt x="15315" y="17952"/>
                  </a:lnTo>
                  <a:lnTo>
                    <a:pt x="15394" y="17075"/>
                  </a:lnTo>
                  <a:cubicBezTo>
                    <a:pt x="15787" y="15741"/>
                    <a:pt x="16623" y="14267"/>
                    <a:pt x="16701" y="12829"/>
                  </a:cubicBezTo>
                  <a:cubicBezTo>
                    <a:pt x="16728" y="12022"/>
                    <a:pt x="16649" y="11180"/>
                    <a:pt x="16414" y="10407"/>
                  </a:cubicBezTo>
                  <a:cubicBezTo>
                    <a:pt x="16768" y="10521"/>
                    <a:pt x="17125" y="10575"/>
                    <a:pt x="17481" y="10575"/>
                  </a:cubicBezTo>
                  <a:cubicBezTo>
                    <a:pt x="18565" y="10575"/>
                    <a:pt x="19621" y="10061"/>
                    <a:pt x="20468" y="9110"/>
                  </a:cubicBezTo>
                  <a:cubicBezTo>
                    <a:pt x="21044" y="8408"/>
                    <a:pt x="21515" y="7356"/>
                    <a:pt x="21254" y="6338"/>
                  </a:cubicBezTo>
                  <a:cubicBezTo>
                    <a:pt x="21044" y="5636"/>
                    <a:pt x="20599" y="5109"/>
                    <a:pt x="20076" y="4863"/>
                  </a:cubicBezTo>
                  <a:cubicBezTo>
                    <a:pt x="19624" y="4597"/>
                    <a:pt x="19140" y="4464"/>
                    <a:pt x="18659" y="4464"/>
                  </a:cubicBezTo>
                  <a:cubicBezTo>
                    <a:pt x="17944" y="4464"/>
                    <a:pt x="17233" y="4754"/>
                    <a:pt x="16623" y="5321"/>
                  </a:cubicBezTo>
                  <a:cubicBezTo>
                    <a:pt x="15812" y="6163"/>
                    <a:pt x="15420" y="7495"/>
                    <a:pt x="15550" y="8828"/>
                  </a:cubicBezTo>
                  <a:cubicBezTo>
                    <a:pt x="14808" y="8005"/>
                    <a:pt x="13792" y="7778"/>
                    <a:pt x="12779" y="7778"/>
                  </a:cubicBezTo>
                  <a:cubicBezTo>
                    <a:pt x="12543" y="7778"/>
                    <a:pt x="12305" y="7791"/>
                    <a:pt x="12072" y="7812"/>
                  </a:cubicBezTo>
                  <a:cubicBezTo>
                    <a:pt x="12150" y="6478"/>
                    <a:pt x="11757" y="5145"/>
                    <a:pt x="10999" y="4267"/>
                  </a:cubicBezTo>
                  <a:cubicBezTo>
                    <a:pt x="10240" y="3391"/>
                    <a:pt x="9299" y="2864"/>
                    <a:pt x="8305" y="2759"/>
                  </a:cubicBezTo>
                  <a:cubicBezTo>
                    <a:pt x="7416" y="2619"/>
                    <a:pt x="6473" y="2759"/>
                    <a:pt x="5662" y="2268"/>
                  </a:cubicBezTo>
                  <a:cubicBezTo>
                    <a:pt x="4826" y="1812"/>
                    <a:pt x="4223" y="829"/>
                    <a:pt x="3439" y="302"/>
                  </a:cubicBezTo>
                  <a:cubicBezTo>
                    <a:pt x="3160" y="115"/>
                    <a:pt x="2838" y="0"/>
                    <a:pt x="2529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41" name="Google Shape;1811;p42"/>
            <p:cNvSpPr/>
            <p:nvPr/>
          </p:nvSpPr>
          <p:spPr>
            <a:xfrm>
              <a:off x="1729723" y="129929"/>
              <a:ext cx="129611" cy="75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2448"/>
                    <a:pt x="358" y="4749"/>
                    <a:pt x="1074" y="6894"/>
                  </a:cubicBezTo>
                  <a:cubicBezTo>
                    <a:pt x="3547" y="16035"/>
                    <a:pt x="8856" y="21600"/>
                    <a:pt x="14518" y="21600"/>
                  </a:cubicBezTo>
                  <a:cubicBezTo>
                    <a:pt x="15591" y="21600"/>
                    <a:pt x="16675" y="21398"/>
                    <a:pt x="17760" y="20986"/>
                  </a:cubicBezTo>
                  <a:cubicBezTo>
                    <a:pt x="19186" y="20683"/>
                    <a:pt x="20436" y="19611"/>
                    <a:pt x="21600" y="18226"/>
                  </a:cubicBezTo>
                  <a:cubicBezTo>
                    <a:pt x="21589" y="18199"/>
                    <a:pt x="21563" y="18180"/>
                    <a:pt x="21520" y="18180"/>
                  </a:cubicBezTo>
                  <a:cubicBezTo>
                    <a:pt x="21189" y="18180"/>
                    <a:pt x="19821" y="19216"/>
                    <a:pt x="17669" y="19757"/>
                  </a:cubicBezTo>
                  <a:cubicBezTo>
                    <a:pt x="16782" y="20032"/>
                    <a:pt x="15896" y="20161"/>
                    <a:pt x="15020" y="20161"/>
                  </a:cubicBezTo>
                  <a:cubicBezTo>
                    <a:pt x="9465" y="20161"/>
                    <a:pt x="4305" y="14880"/>
                    <a:pt x="1608" y="6280"/>
                  </a:cubicBezTo>
                  <a:cubicBezTo>
                    <a:pt x="449" y="2604"/>
                    <a:pt x="182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42" name="Google Shape;1812;p42"/>
            <p:cNvSpPr/>
            <p:nvPr/>
          </p:nvSpPr>
          <p:spPr>
            <a:xfrm>
              <a:off x="1731326" y="148679"/>
              <a:ext cx="47114" cy="109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3" h="21600" fill="norm" stroke="1" extrusionOk="0">
                  <a:moveTo>
                    <a:pt x="0" y="0"/>
                  </a:moveTo>
                  <a:cubicBezTo>
                    <a:pt x="0" y="1160"/>
                    <a:pt x="726" y="2315"/>
                    <a:pt x="2193" y="3368"/>
                  </a:cubicBezTo>
                  <a:cubicBezTo>
                    <a:pt x="4852" y="5897"/>
                    <a:pt x="8251" y="8426"/>
                    <a:pt x="11650" y="10746"/>
                  </a:cubicBezTo>
                  <a:cubicBezTo>
                    <a:pt x="15296" y="12960"/>
                    <a:pt x="17722" y="15489"/>
                    <a:pt x="19174" y="18226"/>
                  </a:cubicBezTo>
                  <a:cubicBezTo>
                    <a:pt x="20147" y="20231"/>
                    <a:pt x="19668" y="21600"/>
                    <a:pt x="20147" y="21600"/>
                  </a:cubicBezTo>
                  <a:cubicBezTo>
                    <a:pt x="21368" y="20547"/>
                    <a:pt x="21600" y="19279"/>
                    <a:pt x="21121" y="18125"/>
                  </a:cubicBezTo>
                  <a:cubicBezTo>
                    <a:pt x="20147" y="15281"/>
                    <a:pt x="17722" y="12537"/>
                    <a:pt x="14076" y="10116"/>
                  </a:cubicBezTo>
                  <a:cubicBezTo>
                    <a:pt x="9950" y="7271"/>
                    <a:pt x="6072" y="4951"/>
                    <a:pt x="3893" y="3052"/>
                  </a:cubicBezTo>
                  <a:cubicBezTo>
                    <a:pt x="2673" y="1999"/>
                    <a:pt x="1453" y="946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43" name="Google Shape;1813;p42"/>
            <p:cNvSpPr/>
            <p:nvPr/>
          </p:nvSpPr>
          <p:spPr>
            <a:xfrm>
              <a:off x="1040898" y="669171"/>
              <a:ext cx="277561" cy="275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17" h="21600" fill="norm" stroke="1" extrusionOk="0">
                  <a:moveTo>
                    <a:pt x="6200" y="0"/>
                  </a:moveTo>
                  <a:cubicBezTo>
                    <a:pt x="6192" y="0"/>
                    <a:pt x="6185" y="0"/>
                    <a:pt x="6178" y="0"/>
                  </a:cubicBezTo>
                  <a:cubicBezTo>
                    <a:pt x="5262" y="85"/>
                    <a:pt x="5183" y="1175"/>
                    <a:pt x="6338" y="2392"/>
                  </a:cubicBezTo>
                  <a:cubicBezTo>
                    <a:pt x="7490" y="3650"/>
                    <a:pt x="10632" y="7593"/>
                    <a:pt x="9997" y="8221"/>
                  </a:cubicBezTo>
                  <a:cubicBezTo>
                    <a:pt x="9968" y="8246"/>
                    <a:pt x="9932" y="8258"/>
                    <a:pt x="9887" y="8258"/>
                  </a:cubicBezTo>
                  <a:cubicBezTo>
                    <a:pt x="8890" y="8258"/>
                    <a:pt x="3790" y="2307"/>
                    <a:pt x="3790" y="2307"/>
                  </a:cubicBezTo>
                  <a:cubicBezTo>
                    <a:pt x="3790" y="2307"/>
                    <a:pt x="3107" y="1182"/>
                    <a:pt x="2419" y="1182"/>
                  </a:cubicBezTo>
                  <a:cubicBezTo>
                    <a:pt x="2276" y="1182"/>
                    <a:pt x="2136" y="1230"/>
                    <a:pt x="2000" y="1343"/>
                  </a:cubicBezTo>
                  <a:cubicBezTo>
                    <a:pt x="648" y="2560"/>
                    <a:pt x="7052" y="9019"/>
                    <a:pt x="7690" y="9606"/>
                  </a:cubicBezTo>
                  <a:cubicBezTo>
                    <a:pt x="8021" y="9923"/>
                    <a:pt x="7714" y="10407"/>
                    <a:pt x="7338" y="10407"/>
                  </a:cubicBezTo>
                  <a:cubicBezTo>
                    <a:pt x="7218" y="10407"/>
                    <a:pt x="7090" y="10357"/>
                    <a:pt x="6973" y="10234"/>
                  </a:cubicBezTo>
                  <a:cubicBezTo>
                    <a:pt x="6576" y="9815"/>
                    <a:pt x="2417" y="4666"/>
                    <a:pt x="595" y="4666"/>
                  </a:cubicBezTo>
                  <a:cubicBezTo>
                    <a:pt x="417" y="4666"/>
                    <a:pt x="260" y="4717"/>
                    <a:pt x="131" y="4825"/>
                  </a:cubicBezTo>
                  <a:cubicBezTo>
                    <a:pt x="-983" y="5748"/>
                    <a:pt x="5342" y="10194"/>
                    <a:pt x="5740" y="12081"/>
                  </a:cubicBezTo>
                  <a:cubicBezTo>
                    <a:pt x="5792" y="12360"/>
                    <a:pt x="5735" y="12476"/>
                    <a:pt x="5595" y="12476"/>
                  </a:cubicBezTo>
                  <a:cubicBezTo>
                    <a:pt x="4847" y="12476"/>
                    <a:pt x="1721" y="9044"/>
                    <a:pt x="533" y="9044"/>
                  </a:cubicBezTo>
                  <a:cubicBezTo>
                    <a:pt x="422" y="9044"/>
                    <a:pt x="324" y="9074"/>
                    <a:pt x="250" y="9145"/>
                  </a:cubicBezTo>
                  <a:cubicBezTo>
                    <a:pt x="-107" y="9481"/>
                    <a:pt x="-345" y="9815"/>
                    <a:pt x="2876" y="12709"/>
                  </a:cubicBezTo>
                  <a:cubicBezTo>
                    <a:pt x="4626" y="14260"/>
                    <a:pt x="8247" y="16778"/>
                    <a:pt x="11309" y="18791"/>
                  </a:cubicBezTo>
                  <a:lnTo>
                    <a:pt x="15684" y="21600"/>
                  </a:lnTo>
                  <a:lnTo>
                    <a:pt x="20617" y="15016"/>
                  </a:lnTo>
                  <a:lnTo>
                    <a:pt x="18667" y="9313"/>
                  </a:lnTo>
                  <a:cubicBezTo>
                    <a:pt x="18470" y="8808"/>
                    <a:pt x="18270" y="8181"/>
                    <a:pt x="18072" y="7508"/>
                  </a:cubicBezTo>
                  <a:cubicBezTo>
                    <a:pt x="17832" y="6712"/>
                    <a:pt x="17713" y="5914"/>
                    <a:pt x="17753" y="5076"/>
                  </a:cubicBezTo>
                  <a:cubicBezTo>
                    <a:pt x="17753" y="4029"/>
                    <a:pt x="17872" y="3020"/>
                    <a:pt x="18110" y="2013"/>
                  </a:cubicBezTo>
                  <a:cubicBezTo>
                    <a:pt x="18367" y="1305"/>
                    <a:pt x="17877" y="625"/>
                    <a:pt x="17325" y="625"/>
                  </a:cubicBezTo>
                  <a:cubicBezTo>
                    <a:pt x="17189" y="625"/>
                    <a:pt x="17051" y="665"/>
                    <a:pt x="16917" y="756"/>
                  </a:cubicBezTo>
                  <a:cubicBezTo>
                    <a:pt x="16241" y="1217"/>
                    <a:pt x="15327" y="3650"/>
                    <a:pt x="15487" y="6670"/>
                  </a:cubicBezTo>
                  <a:cubicBezTo>
                    <a:pt x="15544" y="7553"/>
                    <a:pt x="15332" y="7887"/>
                    <a:pt x="14977" y="7887"/>
                  </a:cubicBezTo>
                  <a:cubicBezTo>
                    <a:pt x="14099" y="7887"/>
                    <a:pt x="12339" y="5846"/>
                    <a:pt x="11547" y="4950"/>
                  </a:cubicBezTo>
                  <a:cubicBezTo>
                    <a:pt x="10447" y="3665"/>
                    <a:pt x="6895" y="0"/>
                    <a:pt x="6200" y="0"/>
                  </a:cubicBezTo>
                  <a:close/>
                </a:path>
              </a:pathLst>
            </a:custGeom>
            <a:solidFill>
              <a:srgbClr val="FFBE9D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44" name="Google Shape;1814;p42"/>
            <p:cNvSpPr/>
            <p:nvPr/>
          </p:nvSpPr>
          <p:spPr>
            <a:xfrm>
              <a:off x="1179745" y="651479"/>
              <a:ext cx="766380" cy="7880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600" fill="norm" stroke="1" extrusionOk="0">
                  <a:moveTo>
                    <a:pt x="17301" y="0"/>
                  </a:moveTo>
                  <a:cubicBezTo>
                    <a:pt x="15727" y="0"/>
                    <a:pt x="14714" y="901"/>
                    <a:pt x="14410" y="3465"/>
                  </a:cubicBezTo>
                  <a:cubicBezTo>
                    <a:pt x="13867" y="8118"/>
                    <a:pt x="14847" y="12829"/>
                    <a:pt x="14214" y="13387"/>
                  </a:cubicBezTo>
                  <a:cubicBezTo>
                    <a:pt x="14206" y="13393"/>
                    <a:pt x="14196" y="13397"/>
                    <a:pt x="14183" y="13397"/>
                  </a:cubicBezTo>
                  <a:cubicBezTo>
                    <a:pt x="13446" y="13397"/>
                    <a:pt x="3829" y="3876"/>
                    <a:pt x="3829" y="3876"/>
                  </a:cubicBezTo>
                  <a:lnTo>
                    <a:pt x="0" y="7854"/>
                  </a:lnTo>
                  <a:cubicBezTo>
                    <a:pt x="0" y="7854"/>
                    <a:pt x="8562" y="17673"/>
                    <a:pt x="13400" y="20712"/>
                  </a:cubicBezTo>
                  <a:cubicBezTo>
                    <a:pt x="14385" y="21335"/>
                    <a:pt x="15455" y="21600"/>
                    <a:pt x="16432" y="21600"/>
                  </a:cubicBezTo>
                  <a:cubicBezTo>
                    <a:pt x="17160" y="21600"/>
                    <a:pt x="17836" y="21453"/>
                    <a:pt x="18389" y="21196"/>
                  </a:cubicBezTo>
                  <a:cubicBezTo>
                    <a:pt x="21268" y="19831"/>
                    <a:pt x="21600" y="10731"/>
                    <a:pt x="21569" y="6635"/>
                  </a:cubicBezTo>
                  <a:cubicBezTo>
                    <a:pt x="21524" y="1469"/>
                    <a:pt x="19188" y="294"/>
                    <a:pt x="18796" y="206"/>
                  </a:cubicBezTo>
                  <a:cubicBezTo>
                    <a:pt x="18253" y="76"/>
                    <a:pt x="17753" y="0"/>
                    <a:pt x="17301" y="0"/>
                  </a:cubicBezTo>
                  <a:close/>
                </a:path>
              </a:pathLst>
            </a:custGeom>
            <a:solidFill>
              <a:srgbClr val="045A6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45" name="Google Shape;1815;p42"/>
            <p:cNvSpPr/>
            <p:nvPr/>
          </p:nvSpPr>
          <p:spPr>
            <a:xfrm>
              <a:off x="1180835" y="798236"/>
              <a:ext cx="765227" cy="631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809" y="0"/>
                  </a:moveTo>
                  <a:cubicBezTo>
                    <a:pt x="3779" y="19"/>
                    <a:pt x="3749" y="55"/>
                    <a:pt x="3734" y="73"/>
                  </a:cubicBezTo>
                  <a:cubicBezTo>
                    <a:pt x="3673" y="128"/>
                    <a:pt x="3597" y="202"/>
                    <a:pt x="3522" y="311"/>
                  </a:cubicBezTo>
                  <a:cubicBezTo>
                    <a:pt x="3326" y="513"/>
                    <a:pt x="3053" y="825"/>
                    <a:pt x="2706" y="1228"/>
                  </a:cubicBezTo>
                  <a:cubicBezTo>
                    <a:pt x="1723" y="2419"/>
                    <a:pt x="831" y="3684"/>
                    <a:pt x="30" y="5058"/>
                  </a:cubicBezTo>
                  <a:lnTo>
                    <a:pt x="0" y="5094"/>
                  </a:lnTo>
                  <a:lnTo>
                    <a:pt x="30" y="5131"/>
                  </a:lnTo>
                  <a:cubicBezTo>
                    <a:pt x="2720" y="8502"/>
                    <a:pt x="6651" y="13413"/>
                    <a:pt x="11050" y="18837"/>
                  </a:cubicBezTo>
                  <a:cubicBezTo>
                    <a:pt x="12107" y="20065"/>
                    <a:pt x="13407" y="20944"/>
                    <a:pt x="14813" y="21403"/>
                  </a:cubicBezTo>
                  <a:cubicBezTo>
                    <a:pt x="15221" y="21534"/>
                    <a:pt x="15641" y="21600"/>
                    <a:pt x="16057" y="21600"/>
                  </a:cubicBezTo>
                  <a:cubicBezTo>
                    <a:pt x="16335" y="21600"/>
                    <a:pt x="16613" y="21570"/>
                    <a:pt x="16884" y="21512"/>
                  </a:cubicBezTo>
                  <a:cubicBezTo>
                    <a:pt x="17534" y="21329"/>
                    <a:pt x="18154" y="20963"/>
                    <a:pt x="18653" y="20413"/>
                  </a:cubicBezTo>
                  <a:cubicBezTo>
                    <a:pt x="19650" y="19387"/>
                    <a:pt x="20210" y="17994"/>
                    <a:pt x="20572" y="16675"/>
                  </a:cubicBezTo>
                  <a:cubicBezTo>
                    <a:pt x="20935" y="15356"/>
                    <a:pt x="21041" y="14055"/>
                    <a:pt x="21162" y="12900"/>
                  </a:cubicBezTo>
                  <a:cubicBezTo>
                    <a:pt x="21404" y="10573"/>
                    <a:pt x="21525" y="8667"/>
                    <a:pt x="21570" y="7348"/>
                  </a:cubicBezTo>
                  <a:cubicBezTo>
                    <a:pt x="21586" y="6689"/>
                    <a:pt x="21600" y="6194"/>
                    <a:pt x="21600" y="5845"/>
                  </a:cubicBezTo>
                  <a:cubicBezTo>
                    <a:pt x="21600" y="5681"/>
                    <a:pt x="21600" y="5552"/>
                    <a:pt x="21600" y="5443"/>
                  </a:cubicBezTo>
                  <a:cubicBezTo>
                    <a:pt x="21600" y="5405"/>
                    <a:pt x="21586" y="5351"/>
                    <a:pt x="21586" y="5314"/>
                  </a:cubicBezTo>
                  <a:cubicBezTo>
                    <a:pt x="21586" y="5351"/>
                    <a:pt x="21570" y="5405"/>
                    <a:pt x="21570" y="5443"/>
                  </a:cubicBezTo>
                  <a:cubicBezTo>
                    <a:pt x="21570" y="5552"/>
                    <a:pt x="21570" y="5681"/>
                    <a:pt x="21555" y="5845"/>
                  </a:cubicBezTo>
                  <a:cubicBezTo>
                    <a:pt x="21555" y="6175"/>
                    <a:pt x="21540" y="6689"/>
                    <a:pt x="21510" y="7348"/>
                  </a:cubicBezTo>
                  <a:cubicBezTo>
                    <a:pt x="21434" y="8667"/>
                    <a:pt x="21313" y="10554"/>
                    <a:pt x="21041" y="12881"/>
                  </a:cubicBezTo>
                  <a:cubicBezTo>
                    <a:pt x="20920" y="14036"/>
                    <a:pt x="20799" y="15319"/>
                    <a:pt x="20437" y="16620"/>
                  </a:cubicBezTo>
                  <a:cubicBezTo>
                    <a:pt x="20089" y="17921"/>
                    <a:pt x="19515" y="19277"/>
                    <a:pt x="18562" y="20285"/>
                  </a:cubicBezTo>
                  <a:cubicBezTo>
                    <a:pt x="18064" y="20797"/>
                    <a:pt x="17489" y="21146"/>
                    <a:pt x="16854" y="21329"/>
                  </a:cubicBezTo>
                  <a:cubicBezTo>
                    <a:pt x="16588" y="21387"/>
                    <a:pt x="16319" y="21417"/>
                    <a:pt x="16052" y="21417"/>
                  </a:cubicBezTo>
                  <a:cubicBezTo>
                    <a:pt x="15650" y="21417"/>
                    <a:pt x="15248" y="21351"/>
                    <a:pt x="14858" y="21219"/>
                  </a:cubicBezTo>
                  <a:cubicBezTo>
                    <a:pt x="13468" y="20761"/>
                    <a:pt x="12213" y="19882"/>
                    <a:pt x="11170" y="18691"/>
                  </a:cubicBezTo>
                  <a:lnTo>
                    <a:pt x="146" y="5089"/>
                  </a:lnTo>
                  <a:cubicBezTo>
                    <a:pt x="925" y="3747"/>
                    <a:pt x="1808" y="2462"/>
                    <a:pt x="2751" y="1283"/>
                  </a:cubicBezTo>
                  <a:cubicBezTo>
                    <a:pt x="3083" y="862"/>
                    <a:pt x="3355" y="549"/>
                    <a:pt x="3537" y="330"/>
                  </a:cubicBezTo>
                  <a:cubicBezTo>
                    <a:pt x="3628" y="220"/>
                    <a:pt x="3688" y="147"/>
                    <a:pt x="3749" y="92"/>
                  </a:cubicBezTo>
                  <a:cubicBezTo>
                    <a:pt x="3763" y="55"/>
                    <a:pt x="3794" y="37"/>
                    <a:pt x="3809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46" name="Google Shape;1816;p42"/>
            <p:cNvSpPr/>
            <p:nvPr/>
          </p:nvSpPr>
          <p:spPr>
            <a:xfrm>
              <a:off x="1315766" y="650325"/>
              <a:ext cx="531775" cy="4922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137" y="0"/>
                  </a:moveTo>
                  <a:cubicBezTo>
                    <a:pt x="20066" y="0"/>
                    <a:pt x="19996" y="1"/>
                    <a:pt x="19925" y="6"/>
                  </a:cubicBezTo>
                  <a:cubicBezTo>
                    <a:pt x="19250" y="76"/>
                    <a:pt x="18577" y="311"/>
                    <a:pt x="18011" y="710"/>
                  </a:cubicBezTo>
                  <a:cubicBezTo>
                    <a:pt x="17249" y="1274"/>
                    <a:pt x="16662" y="2027"/>
                    <a:pt x="16249" y="2920"/>
                  </a:cubicBezTo>
                  <a:cubicBezTo>
                    <a:pt x="15770" y="3976"/>
                    <a:pt x="15466" y="5128"/>
                    <a:pt x="15358" y="6303"/>
                  </a:cubicBezTo>
                  <a:cubicBezTo>
                    <a:pt x="15226" y="7548"/>
                    <a:pt x="15205" y="8911"/>
                    <a:pt x="15118" y="10321"/>
                  </a:cubicBezTo>
                  <a:cubicBezTo>
                    <a:pt x="14944" y="13141"/>
                    <a:pt x="14791" y="16242"/>
                    <a:pt x="14596" y="19509"/>
                  </a:cubicBezTo>
                  <a:cubicBezTo>
                    <a:pt x="14578" y="20050"/>
                    <a:pt x="14543" y="20575"/>
                    <a:pt x="14519" y="21081"/>
                  </a:cubicBezTo>
                  <a:cubicBezTo>
                    <a:pt x="13495" y="20180"/>
                    <a:pt x="12546" y="19202"/>
                    <a:pt x="11616" y="18311"/>
                  </a:cubicBezTo>
                  <a:lnTo>
                    <a:pt x="8809" y="15513"/>
                  </a:lnTo>
                  <a:cubicBezTo>
                    <a:pt x="7048" y="13705"/>
                    <a:pt x="5460" y="12083"/>
                    <a:pt x="4155" y="10721"/>
                  </a:cubicBezTo>
                  <a:cubicBezTo>
                    <a:pt x="2872" y="9358"/>
                    <a:pt x="1828" y="8230"/>
                    <a:pt x="1110" y="7454"/>
                  </a:cubicBezTo>
                  <a:cubicBezTo>
                    <a:pt x="762" y="7078"/>
                    <a:pt x="501" y="6773"/>
                    <a:pt x="305" y="6561"/>
                  </a:cubicBezTo>
                  <a:lnTo>
                    <a:pt x="87" y="6326"/>
                  </a:lnTo>
                  <a:cubicBezTo>
                    <a:pt x="66" y="6303"/>
                    <a:pt x="44" y="6279"/>
                    <a:pt x="0" y="6255"/>
                  </a:cubicBezTo>
                  <a:cubicBezTo>
                    <a:pt x="22" y="6303"/>
                    <a:pt x="44" y="6326"/>
                    <a:pt x="66" y="6350"/>
                  </a:cubicBezTo>
                  <a:cubicBezTo>
                    <a:pt x="131" y="6420"/>
                    <a:pt x="197" y="6490"/>
                    <a:pt x="262" y="6584"/>
                  </a:cubicBezTo>
                  <a:cubicBezTo>
                    <a:pt x="457" y="6819"/>
                    <a:pt x="696" y="7125"/>
                    <a:pt x="1044" y="7524"/>
                  </a:cubicBezTo>
                  <a:cubicBezTo>
                    <a:pt x="1741" y="8324"/>
                    <a:pt x="2762" y="9452"/>
                    <a:pt x="4046" y="10837"/>
                  </a:cubicBezTo>
                  <a:cubicBezTo>
                    <a:pt x="5352" y="12224"/>
                    <a:pt x="6896" y="13869"/>
                    <a:pt x="8657" y="15678"/>
                  </a:cubicBezTo>
                  <a:cubicBezTo>
                    <a:pt x="9549" y="16571"/>
                    <a:pt x="10485" y="17512"/>
                    <a:pt x="11464" y="18475"/>
                  </a:cubicBezTo>
                  <a:cubicBezTo>
                    <a:pt x="12443" y="19438"/>
                    <a:pt x="13443" y="20472"/>
                    <a:pt x="14552" y="21435"/>
                  </a:cubicBezTo>
                  <a:lnTo>
                    <a:pt x="14726" y="21600"/>
                  </a:lnTo>
                  <a:lnTo>
                    <a:pt x="14748" y="21341"/>
                  </a:lnTo>
                  <a:cubicBezTo>
                    <a:pt x="14771" y="20753"/>
                    <a:pt x="14814" y="20143"/>
                    <a:pt x="14836" y="19509"/>
                  </a:cubicBezTo>
                  <a:cubicBezTo>
                    <a:pt x="15009" y="16266"/>
                    <a:pt x="15183" y="13141"/>
                    <a:pt x="15336" y="10321"/>
                  </a:cubicBezTo>
                  <a:cubicBezTo>
                    <a:pt x="15423" y="8911"/>
                    <a:pt x="15423" y="7572"/>
                    <a:pt x="15575" y="6326"/>
                  </a:cubicBezTo>
                  <a:cubicBezTo>
                    <a:pt x="15662" y="5175"/>
                    <a:pt x="15945" y="4047"/>
                    <a:pt x="16402" y="2990"/>
                  </a:cubicBezTo>
                  <a:cubicBezTo>
                    <a:pt x="16792" y="2119"/>
                    <a:pt x="17359" y="1391"/>
                    <a:pt x="18076" y="827"/>
                  </a:cubicBezTo>
                  <a:cubicBezTo>
                    <a:pt x="18642" y="428"/>
                    <a:pt x="19272" y="193"/>
                    <a:pt x="19947" y="100"/>
                  </a:cubicBezTo>
                  <a:cubicBezTo>
                    <a:pt x="20053" y="87"/>
                    <a:pt x="20160" y="82"/>
                    <a:pt x="20267" y="82"/>
                  </a:cubicBezTo>
                  <a:cubicBezTo>
                    <a:pt x="20574" y="82"/>
                    <a:pt x="20880" y="129"/>
                    <a:pt x="21187" y="217"/>
                  </a:cubicBezTo>
                  <a:cubicBezTo>
                    <a:pt x="21470" y="311"/>
                    <a:pt x="21600" y="381"/>
                    <a:pt x="21600" y="381"/>
                  </a:cubicBezTo>
                  <a:cubicBezTo>
                    <a:pt x="21470" y="287"/>
                    <a:pt x="21338" y="217"/>
                    <a:pt x="21208" y="170"/>
                  </a:cubicBezTo>
                  <a:cubicBezTo>
                    <a:pt x="20862" y="52"/>
                    <a:pt x="20501" y="0"/>
                    <a:pt x="20137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47" name="Google Shape;1817;p42"/>
            <p:cNvSpPr/>
            <p:nvPr/>
          </p:nvSpPr>
          <p:spPr>
            <a:xfrm>
              <a:off x="1239743" y="846439"/>
              <a:ext cx="132271" cy="152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20286" y="838"/>
                    <a:pt x="19151" y="1825"/>
                    <a:pt x="18099" y="2891"/>
                  </a:cubicBezTo>
                  <a:cubicBezTo>
                    <a:pt x="16000" y="4716"/>
                    <a:pt x="13205" y="7379"/>
                    <a:pt x="10232" y="10343"/>
                  </a:cubicBezTo>
                  <a:cubicBezTo>
                    <a:pt x="7259" y="13311"/>
                    <a:pt x="4632" y="16124"/>
                    <a:pt x="2795" y="18104"/>
                  </a:cubicBezTo>
                  <a:cubicBezTo>
                    <a:pt x="1785" y="19128"/>
                    <a:pt x="858" y="20225"/>
                    <a:pt x="84" y="21459"/>
                  </a:cubicBezTo>
                  <a:cubicBezTo>
                    <a:pt x="1277" y="20567"/>
                    <a:pt x="2381" y="19597"/>
                    <a:pt x="3323" y="18482"/>
                  </a:cubicBezTo>
                  <a:cubicBezTo>
                    <a:pt x="5506" y="16351"/>
                    <a:pt x="8133" y="13766"/>
                    <a:pt x="11017" y="10875"/>
                  </a:cubicBezTo>
                  <a:cubicBezTo>
                    <a:pt x="13817" y="8062"/>
                    <a:pt x="16439" y="5399"/>
                    <a:pt x="18627" y="3268"/>
                  </a:cubicBezTo>
                  <a:cubicBezTo>
                    <a:pt x="19674" y="2281"/>
                    <a:pt x="20726" y="1143"/>
                    <a:pt x="21600" y="0"/>
                  </a:cubicBezTo>
                  <a:close/>
                  <a:moveTo>
                    <a:pt x="84" y="21459"/>
                  </a:moveTo>
                  <a:cubicBezTo>
                    <a:pt x="58" y="21482"/>
                    <a:pt x="26" y="21504"/>
                    <a:pt x="0" y="21527"/>
                  </a:cubicBezTo>
                  <a:lnTo>
                    <a:pt x="0" y="21600"/>
                  </a:lnTo>
                  <a:cubicBezTo>
                    <a:pt x="26" y="21554"/>
                    <a:pt x="58" y="21509"/>
                    <a:pt x="84" y="21459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48" name="Google Shape;1818;p42"/>
            <p:cNvSpPr/>
            <p:nvPr/>
          </p:nvSpPr>
          <p:spPr>
            <a:xfrm>
              <a:off x="1675443" y="1134537"/>
              <a:ext cx="33046" cy="86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1" h="21600" fill="norm" stroke="1" extrusionOk="0">
                  <a:moveTo>
                    <a:pt x="169" y="0"/>
                  </a:moveTo>
                  <a:cubicBezTo>
                    <a:pt x="149" y="0"/>
                    <a:pt x="130" y="0"/>
                    <a:pt x="130" y="0"/>
                  </a:cubicBezTo>
                  <a:cubicBezTo>
                    <a:pt x="-869" y="136"/>
                    <a:pt x="4046" y="4961"/>
                    <a:pt x="9608" y="10868"/>
                  </a:cubicBezTo>
                  <a:cubicBezTo>
                    <a:pt x="14778" y="16816"/>
                    <a:pt x="18988" y="21600"/>
                    <a:pt x="20046" y="21600"/>
                  </a:cubicBezTo>
                  <a:cubicBezTo>
                    <a:pt x="20046" y="21600"/>
                    <a:pt x="20065" y="21592"/>
                    <a:pt x="20085" y="21592"/>
                  </a:cubicBezTo>
                  <a:cubicBezTo>
                    <a:pt x="20731" y="21592"/>
                    <a:pt x="18440" y="16367"/>
                    <a:pt x="12878" y="10330"/>
                  </a:cubicBezTo>
                  <a:cubicBezTo>
                    <a:pt x="7395" y="4383"/>
                    <a:pt x="1285" y="0"/>
                    <a:pt x="169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49" name="Google Shape;1819;p42"/>
            <p:cNvSpPr/>
            <p:nvPr/>
          </p:nvSpPr>
          <p:spPr>
            <a:xfrm>
              <a:off x="1670216" y="1134473"/>
              <a:ext cx="68668" cy="627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8" h="21600" fill="norm" stroke="1" extrusionOk="0">
                  <a:moveTo>
                    <a:pt x="76" y="0"/>
                  </a:moveTo>
                  <a:cubicBezTo>
                    <a:pt x="56" y="0"/>
                    <a:pt x="37" y="11"/>
                    <a:pt x="17" y="22"/>
                  </a:cubicBezTo>
                  <a:cubicBezTo>
                    <a:pt x="-306" y="397"/>
                    <a:pt x="4110" y="5546"/>
                    <a:pt x="9838" y="11445"/>
                  </a:cubicBezTo>
                  <a:cubicBezTo>
                    <a:pt x="15341" y="17289"/>
                    <a:pt x="20237" y="21600"/>
                    <a:pt x="20902" y="21600"/>
                  </a:cubicBezTo>
                  <a:cubicBezTo>
                    <a:pt x="20932" y="21600"/>
                    <a:pt x="20951" y="21589"/>
                    <a:pt x="20961" y="21578"/>
                  </a:cubicBezTo>
                  <a:cubicBezTo>
                    <a:pt x="21294" y="21027"/>
                    <a:pt x="16868" y="15866"/>
                    <a:pt x="11150" y="9968"/>
                  </a:cubicBezTo>
                  <a:cubicBezTo>
                    <a:pt x="5491" y="4311"/>
                    <a:pt x="732" y="0"/>
                    <a:pt x="76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grpSp>
          <p:nvGrpSpPr>
            <p:cNvPr id="855" name="Google Shape;1820;p42"/>
            <p:cNvGrpSpPr/>
            <p:nvPr/>
          </p:nvGrpSpPr>
          <p:grpSpPr>
            <a:xfrm>
              <a:off x="853142" y="3405811"/>
              <a:ext cx="90422" cy="89251"/>
              <a:chOff x="0" y="0"/>
              <a:chExt cx="90421" cy="89249"/>
            </a:xfrm>
          </p:grpSpPr>
          <p:sp>
            <p:nvSpPr>
              <p:cNvPr id="850" name="Google Shape;1821;p42"/>
              <p:cNvSpPr/>
              <p:nvPr/>
            </p:nvSpPr>
            <p:spPr>
              <a:xfrm rot="2919175">
                <a:off x="16635" y="9547"/>
                <a:ext cx="57152" cy="701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56" h="21600" fill="norm" stroke="1" extrusionOk="0">
                    <a:moveTo>
                      <a:pt x="13494" y="0"/>
                    </a:moveTo>
                    <a:cubicBezTo>
                      <a:pt x="8581" y="1648"/>
                      <a:pt x="4656" y="4776"/>
                      <a:pt x="2294" y="8733"/>
                    </a:cubicBezTo>
                    <a:cubicBezTo>
                      <a:pt x="-56" y="12690"/>
                      <a:pt x="-644" y="17308"/>
                      <a:pt x="731" y="21600"/>
                    </a:cubicBezTo>
                    <a:lnTo>
                      <a:pt x="20956" y="13183"/>
                    </a:lnTo>
                    <a:lnTo>
                      <a:pt x="13494" y="0"/>
                    </a:lnTo>
                    <a:close/>
                  </a:path>
                </a:pathLst>
              </a:custGeom>
              <a:solidFill>
                <a:srgbClr val="EBEBE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51" name="Google Shape;1822;p42"/>
              <p:cNvSpPr/>
              <p:nvPr/>
            </p:nvSpPr>
            <p:spPr>
              <a:xfrm rot="2919175">
                <a:off x="8221" y="34239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71" h="21600" fill="norm" stroke="1" extrusionOk="0">
                    <a:moveTo>
                      <a:pt x="11571" y="0"/>
                    </a:moveTo>
                    <a:cubicBezTo>
                      <a:pt x="6943" y="0"/>
                      <a:pt x="0" y="4226"/>
                      <a:pt x="0" y="10263"/>
                    </a:cubicBezTo>
                    <a:cubicBezTo>
                      <a:pt x="0" y="16368"/>
                      <a:pt x="10800" y="21600"/>
                      <a:pt x="15943" y="21600"/>
                    </a:cubicBezTo>
                    <a:cubicBezTo>
                      <a:pt x="16457" y="21600"/>
                      <a:pt x="16971" y="21533"/>
                      <a:pt x="17229" y="21466"/>
                    </a:cubicBezTo>
                    <a:cubicBezTo>
                      <a:pt x="21600" y="21466"/>
                      <a:pt x="17229" y="16971"/>
                      <a:pt x="17229" y="10263"/>
                    </a:cubicBezTo>
                    <a:cubicBezTo>
                      <a:pt x="17229" y="4629"/>
                      <a:pt x="17229" y="134"/>
                      <a:pt x="13114" y="134"/>
                    </a:cubicBezTo>
                    <a:cubicBezTo>
                      <a:pt x="12600" y="67"/>
                      <a:pt x="12086" y="0"/>
                      <a:pt x="1157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52" name="Google Shape;1823;p42"/>
              <p:cNvSpPr/>
              <p:nvPr/>
            </p:nvSpPr>
            <p:spPr>
              <a:xfrm rot="2919175">
                <a:off x="26075" y="23383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394" h="21600" fill="norm" stroke="1" extrusionOk="0">
                    <a:moveTo>
                      <a:pt x="17259" y="0"/>
                    </a:moveTo>
                    <a:cubicBezTo>
                      <a:pt x="14518" y="0"/>
                      <a:pt x="9199" y="4000"/>
                      <a:pt x="3718" y="10720"/>
                    </a:cubicBezTo>
                    <a:cubicBezTo>
                      <a:pt x="1139" y="16080"/>
                      <a:pt x="-1601" y="21360"/>
                      <a:pt x="1139" y="21360"/>
                    </a:cubicBezTo>
                    <a:cubicBezTo>
                      <a:pt x="1300" y="21520"/>
                      <a:pt x="1623" y="21600"/>
                      <a:pt x="1945" y="21600"/>
                    </a:cubicBezTo>
                    <a:cubicBezTo>
                      <a:pt x="4847" y="21600"/>
                      <a:pt x="9683" y="16800"/>
                      <a:pt x="14518" y="12000"/>
                    </a:cubicBezTo>
                    <a:cubicBezTo>
                      <a:pt x="17259" y="5360"/>
                      <a:pt x="19999" y="1360"/>
                      <a:pt x="1725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53" name="Google Shape;1824;p42"/>
              <p:cNvSpPr/>
              <p:nvPr/>
            </p:nvSpPr>
            <p:spPr>
              <a:xfrm rot="2919175">
                <a:off x="44432" y="21660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53" h="21600" fill="norm" stroke="1" extrusionOk="0">
                    <a:moveTo>
                      <a:pt x="18638" y="0"/>
                    </a:moveTo>
                    <a:cubicBezTo>
                      <a:pt x="15868" y="0"/>
                      <a:pt x="11068" y="1427"/>
                      <a:pt x="7007" y="5709"/>
                    </a:cubicBezTo>
                    <a:cubicBezTo>
                      <a:pt x="-747" y="13607"/>
                      <a:pt x="-747" y="21600"/>
                      <a:pt x="822" y="21600"/>
                    </a:cubicBezTo>
                    <a:cubicBezTo>
                      <a:pt x="2299" y="21600"/>
                      <a:pt x="5438" y="16842"/>
                      <a:pt x="10053" y="10467"/>
                    </a:cubicBezTo>
                    <a:cubicBezTo>
                      <a:pt x="16238" y="5709"/>
                      <a:pt x="20853" y="2474"/>
                      <a:pt x="20853" y="952"/>
                    </a:cubicBezTo>
                    <a:cubicBezTo>
                      <a:pt x="20853" y="381"/>
                      <a:pt x="20022" y="0"/>
                      <a:pt x="1863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  <p:sp>
            <p:nvSpPr>
              <p:cNvPr id="854" name="Google Shape;1825;p42"/>
              <p:cNvSpPr/>
              <p:nvPr/>
            </p:nvSpPr>
            <p:spPr>
              <a:xfrm rot="2919175">
                <a:off x="59820" y="23987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710" h="21600" fill="norm" stroke="1" extrusionOk="0">
                    <a:moveTo>
                      <a:pt x="15442" y="0"/>
                    </a:moveTo>
                    <a:cubicBezTo>
                      <a:pt x="12850" y="0"/>
                      <a:pt x="9250" y="2492"/>
                      <a:pt x="5794" y="6646"/>
                    </a:cubicBezTo>
                    <a:cubicBezTo>
                      <a:pt x="898" y="12129"/>
                      <a:pt x="-1406" y="20437"/>
                      <a:pt x="898" y="20437"/>
                    </a:cubicBezTo>
                    <a:cubicBezTo>
                      <a:pt x="1618" y="21268"/>
                      <a:pt x="2482" y="21600"/>
                      <a:pt x="3346" y="21600"/>
                    </a:cubicBezTo>
                    <a:cubicBezTo>
                      <a:pt x="5938" y="21600"/>
                      <a:pt x="9394" y="18942"/>
                      <a:pt x="12994" y="14954"/>
                    </a:cubicBezTo>
                    <a:cubicBezTo>
                      <a:pt x="17746" y="9305"/>
                      <a:pt x="20194" y="3822"/>
                      <a:pt x="17746" y="997"/>
                    </a:cubicBezTo>
                    <a:cubicBezTo>
                      <a:pt x="17170" y="332"/>
                      <a:pt x="16306" y="0"/>
                      <a:pt x="1544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/>
              </a:p>
            </p:txBody>
          </p:sp>
        </p:grpSp>
        <p:sp>
          <p:nvSpPr>
            <p:cNvPr id="856" name="Google Shape;1826;p42"/>
            <p:cNvSpPr/>
            <p:nvPr/>
          </p:nvSpPr>
          <p:spPr>
            <a:xfrm>
              <a:off x="855239" y="3428003"/>
              <a:ext cx="74966" cy="27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113" y="0"/>
                  </a:moveTo>
                  <a:cubicBezTo>
                    <a:pt x="8985" y="0"/>
                    <a:pt x="4922" y="4627"/>
                    <a:pt x="2004" y="13311"/>
                  </a:cubicBezTo>
                  <a:cubicBezTo>
                    <a:pt x="1385" y="14969"/>
                    <a:pt x="923" y="17047"/>
                    <a:pt x="462" y="19101"/>
                  </a:cubicBezTo>
                  <a:cubicBezTo>
                    <a:pt x="305" y="19942"/>
                    <a:pt x="157" y="20759"/>
                    <a:pt x="0" y="21600"/>
                  </a:cubicBezTo>
                  <a:cubicBezTo>
                    <a:pt x="157" y="21600"/>
                    <a:pt x="776" y="18285"/>
                    <a:pt x="2318" y="14153"/>
                  </a:cubicBezTo>
                  <a:cubicBezTo>
                    <a:pt x="5273" y="5938"/>
                    <a:pt x="9244" y="1658"/>
                    <a:pt x="13289" y="1658"/>
                  </a:cubicBezTo>
                  <a:cubicBezTo>
                    <a:pt x="14933" y="1658"/>
                    <a:pt x="16595" y="2375"/>
                    <a:pt x="18211" y="3810"/>
                  </a:cubicBezTo>
                  <a:cubicBezTo>
                    <a:pt x="20372" y="5468"/>
                    <a:pt x="21452" y="7522"/>
                    <a:pt x="21600" y="7522"/>
                  </a:cubicBezTo>
                  <a:cubicBezTo>
                    <a:pt x="21295" y="6705"/>
                    <a:pt x="20981" y="6285"/>
                    <a:pt x="20834" y="5889"/>
                  </a:cubicBezTo>
                  <a:cubicBezTo>
                    <a:pt x="20058" y="4652"/>
                    <a:pt x="19134" y="3390"/>
                    <a:pt x="18359" y="2573"/>
                  </a:cubicBezTo>
                  <a:cubicBezTo>
                    <a:pt x="16650" y="841"/>
                    <a:pt x="14877" y="0"/>
                    <a:pt x="13113" y="0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857" name="Google Shape;1827;p42"/>
            <p:cNvSpPr/>
            <p:nvPr/>
          </p:nvSpPr>
          <p:spPr>
            <a:xfrm>
              <a:off x="653356" y="3360121"/>
              <a:ext cx="260247" cy="121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45" y="92"/>
                    <a:pt x="133" y="189"/>
                    <a:pt x="178" y="286"/>
                  </a:cubicBezTo>
                  <a:cubicBezTo>
                    <a:pt x="399" y="475"/>
                    <a:pt x="577" y="761"/>
                    <a:pt x="801" y="955"/>
                  </a:cubicBezTo>
                  <a:lnTo>
                    <a:pt x="3067" y="3535"/>
                  </a:lnTo>
                  <a:cubicBezTo>
                    <a:pt x="4977" y="5640"/>
                    <a:pt x="7688" y="8409"/>
                    <a:pt x="10667" y="11469"/>
                  </a:cubicBezTo>
                  <a:cubicBezTo>
                    <a:pt x="13644" y="14432"/>
                    <a:pt x="16357" y="17012"/>
                    <a:pt x="18357" y="18826"/>
                  </a:cubicBezTo>
                  <a:lnTo>
                    <a:pt x="20712" y="20931"/>
                  </a:lnTo>
                  <a:cubicBezTo>
                    <a:pt x="20978" y="21119"/>
                    <a:pt x="21156" y="21314"/>
                    <a:pt x="21379" y="21406"/>
                  </a:cubicBezTo>
                  <a:lnTo>
                    <a:pt x="20757" y="20742"/>
                  </a:lnTo>
                  <a:lnTo>
                    <a:pt x="18400" y="18540"/>
                  </a:lnTo>
                  <a:cubicBezTo>
                    <a:pt x="16445" y="16726"/>
                    <a:pt x="13734" y="14049"/>
                    <a:pt x="10712" y="11086"/>
                  </a:cubicBezTo>
                  <a:cubicBezTo>
                    <a:pt x="7733" y="8123"/>
                    <a:pt x="5067" y="5349"/>
                    <a:pt x="3110" y="3249"/>
                  </a:cubicBezTo>
                  <a:lnTo>
                    <a:pt x="843" y="858"/>
                  </a:lnTo>
                  <a:lnTo>
                    <a:pt x="221" y="189"/>
                  </a:lnTo>
                  <a:cubicBezTo>
                    <a:pt x="133" y="92"/>
                    <a:pt x="45" y="92"/>
                    <a:pt x="0" y="0"/>
                  </a:cubicBezTo>
                  <a:close/>
                  <a:moveTo>
                    <a:pt x="21379" y="21406"/>
                  </a:moveTo>
                  <a:cubicBezTo>
                    <a:pt x="21422" y="21503"/>
                    <a:pt x="21512" y="21600"/>
                    <a:pt x="21600" y="21600"/>
                  </a:cubicBezTo>
                  <a:cubicBezTo>
                    <a:pt x="21512" y="21503"/>
                    <a:pt x="21467" y="21406"/>
                    <a:pt x="21379" y="21406"/>
                  </a:cubicBezTo>
                  <a:close/>
                </a:path>
              </a:pathLst>
            </a:custGeom>
            <a:solidFill>
              <a:srgbClr val="26323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1834;p43"/>
          <p:cNvSpPr txBox="1"/>
          <p:nvPr/>
        </p:nvSpPr>
        <p:spPr>
          <a:xfrm>
            <a:off x="765725" y="1767154"/>
            <a:ext cx="1594712" cy="131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2700">
                <a:solidFill>
                  <a:srgbClr val="045A68"/>
                </a:solidFill>
                <a:latin typeface="Lilita One"/>
                <a:ea typeface="Lilita One"/>
                <a:cs typeface="Lilita One"/>
                <a:sym typeface="Lilita One"/>
              </a:defRPr>
            </a:pPr>
            <a:r>
              <a:t>1. Use Case </a:t>
            </a:r>
            <a:endParaRPr>
              <a:solidFill>
                <a:srgbClr val="000000"/>
              </a:solidFill>
            </a:endParaRPr>
          </a:p>
          <a:p>
            <a:pPr>
              <a:defRPr sz="2700">
                <a:solidFill>
                  <a:srgbClr val="045A68"/>
                </a:solidFill>
                <a:latin typeface="Lilita One"/>
                <a:ea typeface="Lilita One"/>
                <a:cs typeface="Lilita One"/>
                <a:sym typeface="Lilita One"/>
              </a:defRPr>
            </a:pPr>
            <a:r>
              <a:t>Diagrams</a:t>
            </a:r>
          </a:p>
        </p:txBody>
      </p:sp>
      <p:pic>
        <p:nvPicPr>
          <p:cNvPr id="861" name="crs-useCaseDiagramAdminAndProfessor.png" descr="crs-useCaseDiagramAdminAndProfess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8305" y="211478"/>
            <a:ext cx="5812584" cy="45539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3" name="crs-useCaseDiagramStudent.png" descr="crs-useCaseDiagramStud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4491" y="-24750"/>
            <a:ext cx="7493360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1847;p45"/>
          <p:cNvSpPr txBox="1"/>
          <p:nvPr/>
        </p:nvSpPr>
        <p:spPr>
          <a:xfrm>
            <a:off x="5995270" y="1746606"/>
            <a:ext cx="1880380" cy="131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2700">
                <a:solidFill>
                  <a:srgbClr val="045A68"/>
                </a:solidFill>
                <a:latin typeface="Lilita One"/>
                <a:ea typeface="Lilita One"/>
                <a:cs typeface="Lilita One"/>
                <a:sym typeface="Lilita One"/>
              </a:defRPr>
            </a:pPr>
            <a:r>
              <a:t>2. Activity </a:t>
            </a:r>
            <a:endParaRPr>
              <a:solidFill>
                <a:srgbClr val="000000"/>
              </a:solidFill>
            </a:endParaRPr>
          </a:p>
          <a:p>
            <a:pPr>
              <a:defRPr sz="2700">
                <a:solidFill>
                  <a:srgbClr val="045A68"/>
                </a:solidFill>
                <a:latin typeface="Lilita One"/>
                <a:ea typeface="Lilita One"/>
                <a:cs typeface="Lilita One"/>
                <a:sym typeface="Lilita One"/>
              </a:defRPr>
            </a:pPr>
            <a:r>
              <a:t>    Diagrams</a:t>
            </a:r>
          </a:p>
        </p:txBody>
      </p:sp>
      <p:pic>
        <p:nvPicPr>
          <p:cNvPr id="866" name="crs-activityDiagramStudent.png" descr="crs-activityDiagramStud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038" y="247258"/>
            <a:ext cx="5616161" cy="43092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217;p52"/>
          <p:cNvSpPr txBox="1"/>
          <p:nvPr>
            <p:ph type="sldNum" sz="quarter" idx="4294967295"/>
          </p:nvPr>
        </p:nvSpPr>
        <p:spPr>
          <a:xfrm>
            <a:off x="8500363" y="4684095"/>
            <a:ext cx="1270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10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16" name="Google Shape;218;p52"/>
          <p:cNvSpPr txBox="1"/>
          <p:nvPr>
            <p:ph type="title"/>
          </p:nvPr>
        </p:nvSpPr>
        <p:spPr>
          <a:xfrm>
            <a:off x="489166" y="948878"/>
            <a:ext cx="2550001" cy="326401"/>
          </a:xfrm>
          <a:prstGeom prst="rect">
            <a:avLst/>
          </a:prstGeom>
        </p:spPr>
        <p:txBody>
          <a:bodyPr/>
          <a:lstStyle>
            <a:lvl1pPr>
              <a:lnSpc>
                <a:spcPct val="128571"/>
              </a:lnSpc>
              <a:defRPr sz="2100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</a:lstStyle>
          <a:p>
            <a:pPr/>
            <a:r>
              <a:t>Stakeholders</a:t>
            </a:r>
          </a:p>
        </p:txBody>
      </p:sp>
      <p:grpSp>
        <p:nvGrpSpPr>
          <p:cNvPr id="519" name="Google Shape;219;p52"/>
          <p:cNvGrpSpPr/>
          <p:nvPr/>
        </p:nvGrpSpPr>
        <p:grpSpPr>
          <a:xfrm>
            <a:off x="3340510" y="330947"/>
            <a:ext cx="5645090" cy="3864387"/>
            <a:chOff x="0" y="0"/>
            <a:chExt cx="5645089" cy="3864386"/>
          </a:xfrm>
        </p:grpSpPr>
        <p:sp>
          <p:nvSpPr>
            <p:cNvPr id="517" name="Shape"/>
            <p:cNvSpPr/>
            <p:nvPr/>
          </p:nvSpPr>
          <p:spPr>
            <a:xfrm>
              <a:off x="0" y="-1"/>
              <a:ext cx="5645090" cy="3864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900"/>
                  </a:moveTo>
                  <a:lnTo>
                    <a:pt x="0" y="900"/>
                  </a:lnTo>
                  <a:cubicBezTo>
                    <a:pt x="0" y="403"/>
                    <a:pt x="276" y="0"/>
                    <a:pt x="616" y="0"/>
                  </a:cubicBezTo>
                  <a:lnTo>
                    <a:pt x="20984" y="0"/>
                  </a:lnTo>
                  <a:lnTo>
                    <a:pt x="20984" y="0"/>
                  </a:lnTo>
                  <a:cubicBezTo>
                    <a:pt x="21324" y="0"/>
                    <a:pt x="21600" y="403"/>
                    <a:pt x="21600" y="900"/>
                  </a:cubicBezTo>
                  <a:lnTo>
                    <a:pt x="21600" y="20700"/>
                  </a:lnTo>
                  <a:lnTo>
                    <a:pt x="21600" y="20700"/>
                  </a:lnTo>
                  <a:cubicBezTo>
                    <a:pt x="21600" y="21197"/>
                    <a:pt x="21324" y="21600"/>
                    <a:pt x="20984" y="21600"/>
                  </a:cubicBezTo>
                  <a:lnTo>
                    <a:pt x="616" y="21600"/>
                  </a:lnTo>
                  <a:lnTo>
                    <a:pt x="616" y="21600"/>
                  </a:lnTo>
                  <a:cubicBezTo>
                    <a:pt x="276" y="21600"/>
                    <a:pt x="0" y="21197"/>
                    <a:pt x="0" y="2070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518" name="image17.png" descr="image17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5645090" cy="3864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7" y="0"/>
                  </a:moveTo>
                  <a:cubicBezTo>
                    <a:pt x="276" y="0"/>
                    <a:pt x="0" y="404"/>
                    <a:pt x="0" y="901"/>
                  </a:cubicBezTo>
                  <a:lnTo>
                    <a:pt x="0" y="20699"/>
                  </a:lnTo>
                  <a:cubicBezTo>
                    <a:pt x="0" y="21196"/>
                    <a:pt x="276" y="21600"/>
                    <a:pt x="617" y="21600"/>
                  </a:cubicBezTo>
                  <a:lnTo>
                    <a:pt x="20983" y="21600"/>
                  </a:lnTo>
                  <a:cubicBezTo>
                    <a:pt x="21324" y="21600"/>
                    <a:pt x="21600" y="21196"/>
                    <a:pt x="21600" y="20699"/>
                  </a:cubicBezTo>
                  <a:lnTo>
                    <a:pt x="21600" y="901"/>
                  </a:lnTo>
                  <a:cubicBezTo>
                    <a:pt x="21600" y="404"/>
                    <a:pt x="21324" y="0"/>
                    <a:pt x="20983" y="0"/>
                  </a:cubicBezTo>
                  <a:lnTo>
                    <a:pt x="617" y="0"/>
                  </a:lnTo>
                  <a:close/>
                </a:path>
              </a:pathLst>
            </a:custGeom>
            <a:ln w="38100" cap="sq">
              <a:solidFill>
                <a:srgbClr val="292929"/>
              </a:solidFill>
              <a:prstDash val="solid"/>
              <a:miter lim="800000"/>
            </a:ln>
            <a:effectLst>
              <a:reflection blurRad="0" stA="28000" stPos="0" endA="0" endPos="40000" dist="0" dir="5400000" fadeDir="5400000" sx="100000" sy="-100000" kx="0" ky="0" algn="bl" rotWithShape="0"/>
            </a:effectLst>
          </p:spPr>
        </p:pic>
      </p:grpSp>
      <p:sp>
        <p:nvSpPr>
          <p:cNvPr id="520" name="Google Shape;220;p52"/>
          <p:cNvSpPr txBox="1"/>
          <p:nvPr/>
        </p:nvSpPr>
        <p:spPr>
          <a:xfrm>
            <a:off x="224915" y="1637670"/>
            <a:ext cx="2683430" cy="1993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/>
          <a:p>
            <a:pPr marL="254000" indent="-254000">
              <a:buClr>
                <a:srgbClr val="000000"/>
              </a:buClr>
              <a:buSzPts val="1400"/>
              <a:buAutoNum type="arabicPeriod" startAt="1"/>
              <a:defRPr>
                <a:latin typeface="EB Garamond"/>
                <a:ea typeface="EB Garamond"/>
                <a:cs typeface="EB Garamond"/>
                <a:sym typeface="EB Garamond"/>
              </a:defRPr>
            </a:pPr>
            <a:r>
              <a:t>Sponsors</a:t>
            </a:r>
            <a:endParaRPr sz="1100"/>
          </a:p>
          <a:p>
            <a:pPr lvl="1" marL="596900" indent="-254000">
              <a:buClr>
                <a:srgbClr val="000000"/>
              </a:buClr>
              <a:buSzPts val="1400"/>
              <a:buFont typeface="Helvetica"/>
              <a:buChar char="•"/>
              <a:defRPr>
                <a:latin typeface="EB Garamond"/>
                <a:ea typeface="EB Garamond"/>
                <a:cs typeface="EB Garamond"/>
                <a:sym typeface="EB Garamond"/>
              </a:defRPr>
            </a:pPr>
            <a:r>
              <a:t>Flipkart</a:t>
            </a:r>
          </a:p>
          <a:p>
            <a:pPr marL="254000" indent="-254000">
              <a:buClr>
                <a:srgbClr val="000000"/>
              </a:buClr>
              <a:buSzPts val="1400"/>
              <a:buAutoNum type="arabicPeriod" startAt="1"/>
              <a:defRPr>
                <a:latin typeface="EB Garamond"/>
                <a:ea typeface="EB Garamond"/>
                <a:cs typeface="EB Garamond"/>
                <a:sym typeface="EB Garamond"/>
              </a:defRPr>
            </a:pPr>
            <a:r>
              <a:t>SME</a:t>
            </a:r>
          </a:p>
          <a:p>
            <a:pPr lvl="1" marL="521368" indent="-140368">
              <a:buSzPct val="100000"/>
              <a:buChar char="•"/>
              <a:defRPr>
                <a:latin typeface="EB Garamond"/>
                <a:ea typeface="EB Garamond"/>
                <a:cs typeface="EB Garamond"/>
                <a:sym typeface="EB Garamond"/>
              </a:defRPr>
            </a:pPr>
            <a:r>
              <a:t>Amit Balyan</a:t>
            </a:r>
          </a:p>
          <a:p>
            <a:pPr>
              <a:defRPr>
                <a:latin typeface="EB Garamond"/>
                <a:ea typeface="EB Garamond"/>
                <a:cs typeface="EB Garamond"/>
                <a:sym typeface="EB Garamond"/>
              </a:defRPr>
            </a:pPr>
            <a:r>
              <a:t>3.   HR’s and Coordinates</a:t>
            </a:r>
            <a:endParaRPr sz="1100"/>
          </a:p>
          <a:p>
            <a:pPr lvl="1" marL="521368" indent="-140368">
              <a:buSzPct val="100000"/>
              <a:buChar char="•"/>
              <a:defRPr>
                <a:latin typeface="EB Garamond"/>
                <a:ea typeface="EB Garamond"/>
                <a:cs typeface="EB Garamond"/>
                <a:sym typeface="EB Garamond"/>
              </a:defRPr>
            </a:pPr>
            <a:r>
              <a:t>Heena Bansal</a:t>
            </a:r>
          </a:p>
          <a:p>
            <a:pPr lvl="1" marL="521368" indent="-140368">
              <a:buSzPct val="100000"/>
              <a:buChar char="•"/>
              <a:defRPr>
                <a:latin typeface="EB Garamond"/>
                <a:ea typeface="EB Garamond"/>
                <a:cs typeface="EB Garamond"/>
                <a:sym typeface="EB Garamond"/>
              </a:defRPr>
            </a:pPr>
            <a:r>
              <a:t>Sharath Ramesha(L&amp;D Team,Flipkart)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crs-activityDiagramProfessor.png" descr="crs-activityDiagramProfess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2068" y="650"/>
            <a:ext cx="7170743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crs-activityDiagramAdmin.png" descr="crs-activityDiagramAdmi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5738" y="650"/>
            <a:ext cx="7363403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1866;p48"/>
          <p:cNvSpPr txBox="1"/>
          <p:nvPr/>
        </p:nvSpPr>
        <p:spPr>
          <a:xfrm>
            <a:off x="589994" y="1654231"/>
            <a:ext cx="1880451" cy="131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>
              <a:defRPr sz="2700">
                <a:solidFill>
                  <a:srgbClr val="045A68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</a:lstStyle>
          <a:p>
            <a:pPr/>
            <a:r>
              <a:t>3. Class Diagram</a:t>
            </a:r>
          </a:p>
        </p:txBody>
      </p:sp>
      <p:pic>
        <p:nvPicPr>
          <p:cNvPr id="873" name="crs-classDiagramCourseRegistration.png" descr="crs-classDiagramCourseRegistr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2720" y="-432534"/>
            <a:ext cx="5083665" cy="52260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1873;p49"/>
          <p:cNvSpPr txBox="1"/>
          <p:nvPr/>
        </p:nvSpPr>
        <p:spPr>
          <a:xfrm>
            <a:off x="6180100" y="1839024"/>
            <a:ext cx="2382651" cy="131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/>
          <a:p>
            <a:pPr>
              <a:defRPr sz="2700">
                <a:solidFill>
                  <a:srgbClr val="045A68"/>
                </a:solidFill>
                <a:latin typeface="Lilita One"/>
                <a:ea typeface="Lilita One"/>
                <a:cs typeface="Lilita One"/>
                <a:sym typeface="Lilita One"/>
              </a:defRPr>
            </a:pPr>
            <a:r>
              <a:t>4. Sequence</a:t>
            </a:r>
          </a:p>
          <a:p>
            <a:pPr>
              <a:defRPr sz="2700">
                <a:solidFill>
                  <a:srgbClr val="045A68"/>
                </a:solidFill>
                <a:latin typeface="Lilita One"/>
                <a:ea typeface="Lilita One"/>
                <a:cs typeface="Lilita One"/>
                <a:sym typeface="Lilita One"/>
              </a:defRPr>
            </a:pPr>
            <a:r>
              <a:t>Diagrams</a:t>
            </a:r>
          </a:p>
        </p:txBody>
      </p:sp>
      <p:pic>
        <p:nvPicPr>
          <p:cNvPr id="876" name="crs-sequenceDiagramProfessor.png" descr="crs-sequenceDiagramProfess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312" y="577393"/>
            <a:ext cx="5962256" cy="35773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8" name="crs-sequenceDiagramStudent.png" descr="crs-sequenceDiagramStud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923" y="-73911"/>
            <a:ext cx="6381221" cy="47731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crs-sequenceDiagramAdmin.png" descr="crs-sequenceDiagramAdmi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8720" y="285316"/>
            <a:ext cx="7017520" cy="42336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1884;p51"/>
          <p:cNvSpPr txBox="1"/>
          <p:nvPr/>
        </p:nvSpPr>
        <p:spPr>
          <a:xfrm>
            <a:off x="6128941" y="1995878"/>
            <a:ext cx="2715403" cy="375933"/>
          </a:xfrm>
          <a:prstGeom prst="rect">
            <a:avLst/>
          </a:prstGeom>
          <a:solidFill>
            <a:schemeClr val="accent3"/>
          </a:solidFill>
          <a:ln w="38100">
            <a:solidFill>
              <a:srgbClr val="FFFFFF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 anchor="ctr">
            <a:normAutofit fontScale="100000" lnSpcReduction="0"/>
          </a:bodyPr>
          <a:lstStyle>
            <a:lvl1pPr defTabSz="749808">
              <a:defRPr sz="1148">
                <a:solidFill>
                  <a:srgbClr val="FFFFFF"/>
                </a:solidFill>
              </a:defRPr>
            </a:lvl1pPr>
          </a:lstStyle>
          <a:p>
            <a:pPr/>
            <a:r>
              <a:t>DATABASE SCHEMA DESIGNING</a:t>
            </a:r>
          </a:p>
        </p:txBody>
      </p:sp>
      <p:pic>
        <p:nvPicPr>
          <p:cNvPr id="8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5399" y="204539"/>
            <a:ext cx="4190770" cy="33526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Screenshot 2023-02-09 at 12.32.15 PM.png" descr="Screenshot 2023-02-09 at 12.32.1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8515" y="-249950"/>
            <a:ext cx="5157749" cy="5143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502;p68"/>
          <p:cNvSpPr txBox="1"/>
          <p:nvPr>
            <p:ph type="title"/>
          </p:nvPr>
        </p:nvSpPr>
        <p:spPr>
          <a:xfrm>
            <a:off x="829875" y="1696741"/>
            <a:ext cx="2568389" cy="1559368"/>
          </a:xfrm>
          <a:prstGeom prst="rect">
            <a:avLst/>
          </a:prstGeom>
        </p:spPr>
        <p:txBody>
          <a:bodyPr/>
          <a:lstStyle/>
          <a:p>
            <a:pPr algn="ctr">
              <a:defRPr sz="3300">
                <a:solidFill>
                  <a:srgbClr val="3C78D8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pPr>
            <a:r>
              <a:t>Challenges </a:t>
            </a:r>
            <a:br/>
            <a:r>
              <a:t>&amp;</a:t>
            </a:r>
            <a:br/>
            <a:r>
              <a:t>Learnings</a:t>
            </a:r>
          </a:p>
        </p:txBody>
      </p:sp>
      <p:sp>
        <p:nvSpPr>
          <p:cNvPr id="888" name="Google Shape;503;p68"/>
          <p:cNvSpPr txBox="1"/>
          <p:nvPr>
            <p:ph type="sldNum" sz="quarter" idx="4294967295"/>
          </p:nvPr>
        </p:nvSpPr>
        <p:spPr>
          <a:xfrm>
            <a:off x="8459274" y="4684095"/>
            <a:ext cx="168090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891" name="Google Shape;504;p68"/>
          <p:cNvGrpSpPr/>
          <p:nvPr/>
        </p:nvGrpSpPr>
        <p:grpSpPr>
          <a:xfrm>
            <a:off x="4398264" y="-1"/>
            <a:ext cx="4743451" cy="5143501"/>
            <a:chOff x="0" y="0"/>
            <a:chExt cx="4743450" cy="5143500"/>
          </a:xfrm>
        </p:grpSpPr>
        <p:sp>
          <p:nvSpPr>
            <p:cNvPr id="889" name="Rectangle"/>
            <p:cNvSpPr/>
            <p:nvPr/>
          </p:nvSpPr>
          <p:spPr>
            <a:xfrm>
              <a:off x="0" y="0"/>
              <a:ext cx="4743450" cy="5143500"/>
            </a:xfrm>
            <a:prstGeom prst="rect">
              <a:avLst/>
            </a:prstGeom>
            <a:solidFill>
              <a:srgbClr val="C1C1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890" name="image35.png" descr="image35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10034" t="303" r="11849" b="0"/>
            <a:stretch>
              <a:fillRect/>
            </a:stretch>
          </p:blipFill>
          <p:spPr>
            <a:xfrm>
              <a:off x="-1" y="-1"/>
              <a:ext cx="4743452" cy="51326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5" name="Google Shape;509;p69"/>
          <p:cNvGraphicFramePr/>
          <p:nvPr/>
        </p:nvGraphicFramePr>
        <p:xfrm>
          <a:off x="156350" y="707970"/>
          <a:ext cx="8831300" cy="302767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1610125"/>
                <a:gridCol w="4277400"/>
                <a:gridCol w="2943775"/>
              </a:tblGrid>
              <a:tr h="624750"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Challenges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Learning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96117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Week 1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marL="457200" indent="-317500" algn="l">
                        <a:buClr>
                          <a:srgbClr val="000000"/>
                        </a:buClr>
                        <a:buSzPts val="1400"/>
                        <a:buFont typeface="Helvetica"/>
                        <a:buChar char="➔"/>
                        <a:defRPr sz="1400">
                          <a:latin typeface="EB Garamond"/>
                          <a:ea typeface="EB Garamond"/>
                          <a:cs typeface="EB Garamond"/>
                          <a:sym typeface="EB Garamond"/>
                        </a:defRPr>
                      </a:pPr>
                      <a:r>
                        <a:t>Understanding the problem statement</a:t>
                      </a:r>
                    </a:p>
                    <a:p>
                      <a:pPr marL="457200" indent="-317500" algn="l">
                        <a:buClr>
                          <a:srgbClr val="000000"/>
                        </a:buClr>
                        <a:buSzPts val="1400"/>
                        <a:buFont typeface="Helvetica"/>
                        <a:buChar char="➔"/>
                        <a:defRPr sz="1400">
                          <a:latin typeface="EB Garamond"/>
                          <a:ea typeface="EB Garamond"/>
                          <a:cs typeface="EB Garamond"/>
                          <a:sym typeface="EB Garamond"/>
                        </a:defRPr>
                      </a:pPr>
                      <a:r>
                        <a:t>Collaboration issues such as merge conflicts in Git</a:t>
                      </a:r>
                    </a:p>
                    <a:p>
                      <a:pPr marL="457200" indent="-317500" algn="l">
                        <a:buClr>
                          <a:srgbClr val="000000"/>
                        </a:buClr>
                        <a:buSzPts val="1400"/>
                        <a:buFont typeface="Helvetica"/>
                        <a:buChar char="➔"/>
                        <a:defRPr sz="1400">
                          <a:latin typeface="EB Garamond"/>
                          <a:ea typeface="EB Garamond"/>
                          <a:cs typeface="EB Garamond"/>
                          <a:sym typeface="EB Garamond"/>
                        </a:defRPr>
                      </a:pPr>
                      <a:r>
                        <a:t>UML diagram conventions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marL="457200" indent="-317500" algn="l">
                        <a:buClr>
                          <a:srgbClr val="000000"/>
                        </a:buClr>
                        <a:buSzPts val="1400"/>
                        <a:buFont typeface="Helvetica"/>
                        <a:buChar char="➔"/>
                        <a:defRPr sz="1400">
                          <a:latin typeface="EB Garamond"/>
                          <a:ea typeface="EB Garamond"/>
                          <a:cs typeface="EB Garamond"/>
                          <a:sym typeface="EB Garamond"/>
                        </a:defRPr>
                      </a:pPr>
                      <a:r>
                        <a:t>UNIX</a:t>
                      </a:r>
                    </a:p>
                    <a:p>
                      <a:pPr marL="457200" indent="-317500" algn="l">
                        <a:buClr>
                          <a:srgbClr val="000000"/>
                        </a:buClr>
                        <a:buSzPts val="1400"/>
                        <a:buFont typeface="Helvetica"/>
                        <a:buChar char="➔"/>
                        <a:defRPr sz="1400">
                          <a:latin typeface="EB Garamond"/>
                          <a:ea typeface="EB Garamond"/>
                          <a:cs typeface="EB Garamond"/>
                          <a:sym typeface="EB Garamond"/>
                        </a:defRPr>
                      </a:pPr>
                      <a:r>
                        <a:t>Git commands</a:t>
                      </a:r>
                    </a:p>
                    <a:p>
                      <a:pPr marL="457200" indent="-317500" algn="l">
                        <a:buClr>
                          <a:srgbClr val="000000"/>
                        </a:buClr>
                        <a:buSzPts val="1400"/>
                        <a:buFont typeface="Helvetica"/>
                        <a:buChar char="➔"/>
                        <a:defRPr sz="1400">
                          <a:latin typeface="EB Garamond"/>
                          <a:ea typeface="EB Garamond"/>
                          <a:cs typeface="EB Garamond"/>
                          <a:sym typeface="EB Garamond"/>
                        </a:defRPr>
                      </a:pPr>
                      <a:r>
                        <a:t>UML Diagrams 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7208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Week 2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marL="457200" indent="-317500" algn="l">
                        <a:buClr>
                          <a:srgbClr val="000000"/>
                        </a:buClr>
                        <a:buSzPts val="1400"/>
                        <a:buFont typeface="Helvetica"/>
                        <a:buChar char="➔"/>
                        <a:defRPr sz="1400">
                          <a:latin typeface="EB Garamond"/>
                          <a:ea typeface="EB Garamond"/>
                          <a:cs typeface="EB Garamond"/>
                          <a:sym typeface="EB Garamond"/>
                        </a:defRPr>
                      </a:pPr>
                      <a:r>
                        <a:t>Installation softwares on multiple environments</a:t>
                      </a:r>
                    </a:p>
                    <a:p>
                      <a:pPr marL="457200" indent="-317500" algn="l">
                        <a:buClr>
                          <a:srgbClr val="000000"/>
                        </a:buClr>
                        <a:buSzPts val="1400"/>
                        <a:buFont typeface="Helvetica"/>
                        <a:buChar char="➔"/>
                        <a:defRPr sz="1400">
                          <a:latin typeface="EB Garamond"/>
                          <a:ea typeface="EB Garamond"/>
                          <a:cs typeface="EB Garamond"/>
                          <a:sym typeface="EB Garamond"/>
                        </a:defRPr>
                      </a:pPr>
                      <a:r>
                        <a:t>POS application development using layered architecture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marL="457200" indent="-317500" algn="l">
                        <a:buClr>
                          <a:srgbClr val="000000"/>
                        </a:buClr>
                        <a:buSzPts val="1400"/>
                        <a:buFont typeface="Helvetica"/>
                        <a:buChar char="➔"/>
                        <a:defRPr sz="1400">
                          <a:latin typeface="EB Garamond"/>
                          <a:ea typeface="EB Garamond"/>
                          <a:cs typeface="EB Garamond"/>
                          <a:sym typeface="EB Garamond"/>
                        </a:defRPr>
                      </a:pPr>
                      <a:r>
                        <a:t>Java 8</a:t>
                      </a:r>
                    </a:p>
                    <a:p>
                      <a:pPr marL="457200" indent="-317500" algn="l">
                        <a:buClr>
                          <a:srgbClr val="000000"/>
                        </a:buClr>
                        <a:buSzPts val="1400"/>
                        <a:buFont typeface="Helvetica"/>
                        <a:buChar char="➔"/>
                        <a:defRPr sz="1400">
                          <a:latin typeface="EB Garamond"/>
                          <a:ea typeface="EB Garamond"/>
                          <a:cs typeface="EB Garamond"/>
                          <a:sym typeface="EB Garamond"/>
                        </a:defRPr>
                      </a:pPr>
                      <a:r>
                        <a:t>Exception Handling</a:t>
                      </a:r>
                    </a:p>
                    <a:p>
                      <a:pPr marL="457200" indent="-317500" algn="l">
                        <a:buClr>
                          <a:srgbClr val="000000"/>
                        </a:buClr>
                        <a:buSzPts val="1400"/>
                        <a:buFont typeface="Helvetica"/>
                        <a:buChar char="➔"/>
                        <a:defRPr sz="1400">
                          <a:latin typeface="EB Garamond"/>
                          <a:ea typeface="EB Garamond"/>
                          <a:cs typeface="EB Garamond"/>
                          <a:sym typeface="EB Garamond"/>
                        </a:defRPr>
                      </a:pPr>
                      <a:r>
                        <a:t>SQL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7208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Week 3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marL="457200" indent="-317500" algn="l">
                        <a:buClr>
                          <a:srgbClr val="000000"/>
                        </a:buClr>
                        <a:buSzPts val="1400"/>
                        <a:buFont typeface="Helvetica"/>
                        <a:buChar char="➔"/>
                        <a:defRPr sz="1400">
                          <a:latin typeface="EB Garamond"/>
                          <a:ea typeface="EB Garamond"/>
                          <a:cs typeface="EB Garamond"/>
                          <a:sym typeface="EB Garamond"/>
                        </a:defRPr>
                      </a:pPr>
                      <a:r>
                        <a:t>Resolving jar and version dependencies</a:t>
                      </a:r>
                    </a:p>
                    <a:p>
                      <a:pPr marL="457200" indent="-317500" algn="l">
                        <a:buClr>
                          <a:srgbClr val="000000"/>
                        </a:buClr>
                        <a:buSzPts val="1400"/>
                        <a:buFont typeface="Helvetica"/>
                        <a:buChar char="➔"/>
                        <a:defRPr sz="1400">
                          <a:latin typeface="EB Garamond"/>
                          <a:ea typeface="EB Garamond"/>
                          <a:cs typeface="EB Garamond"/>
                          <a:sym typeface="EB Garamond"/>
                        </a:defRPr>
                      </a:pPr>
                      <a:r>
                        <a:t>Passing Query params(data) to test in Postman 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marL="457200" indent="-317500" algn="l">
                        <a:buClr>
                          <a:srgbClr val="000000"/>
                        </a:buClr>
                        <a:buSzPts val="1400"/>
                        <a:buFont typeface="Helvetica"/>
                        <a:buChar char="➔"/>
                        <a:defRPr sz="1400">
                          <a:latin typeface="EB Garamond"/>
                          <a:ea typeface="EB Garamond"/>
                          <a:cs typeface="EB Garamond"/>
                          <a:sym typeface="EB Garamond"/>
                        </a:defRPr>
                      </a:pPr>
                      <a:r>
                        <a:t>REST API development using Jersey and DropWizard</a:t>
                      </a:r>
                    </a:p>
                    <a:p>
                      <a:pPr marL="457200" indent="-317500" algn="l">
                        <a:buClr>
                          <a:srgbClr val="000000"/>
                        </a:buClr>
                        <a:buSzPts val="1400"/>
                        <a:buFont typeface="Helvetica"/>
                        <a:buChar char="➔"/>
                        <a:defRPr sz="1400">
                          <a:latin typeface="EB Garamond"/>
                          <a:ea typeface="EB Garamond"/>
                          <a:cs typeface="EB Garamond"/>
                          <a:sym typeface="EB Garamond"/>
                        </a:defRPr>
                      </a:pPr>
                      <a:r>
                        <a:t>Maven</a:t>
                      </a:r>
                    </a:p>
                    <a:p>
                      <a:pPr marL="457200" indent="-317500" algn="l">
                        <a:buClr>
                          <a:srgbClr val="000000"/>
                        </a:buClr>
                        <a:buSzPts val="1400"/>
                        <a:buFont typeface="Helvetica"/>
                        <a:buChar char="➔"/>
                        <a:defRPr sz="1400">
                          <a:latin typeface="EB Garamond"/>
                          <a:ea typeface="EB Garamond"/>
                          <a:cs typeface="EB Garamond"/>
                          <a:sym typeface="EB Garamond"/>
                        </a:defRPr>
                      </a:pPr>
                      <a:r>
                        <a:t>DropWizard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Google Shape;226;p53"/>
          <p:cNvGrpSpPr/>
          <p:nvPr/>
        </p:nvGrpSpPr>
        <p:grpSpPr>
          <a:xfrm>
            <a:off x="4400550" y="0"/>
            <a:ext cx="4743450" cy="5143500"/>
            <a:chOff x="0" y="0"/>
            <a:chExt cx="4743450" cy="5143500"/>
          </a:xfrm>
        </p:grpSpPr>
        <p:sp>
          <p:nvSpPr>
            <p:cNvPr id="522" name="Rectangle"/>
            <p:cNvSpPr/>
            <p:nvPr/>
          </p:nvSpPr>
          <p:spPr>
            <a:xfrm>
              <a:off x="0" y="0"/>
              <a:ext cx="4743450" cy="5143500"/>
            </a:xfrm>
            <a:prstGeom prst="rect">
              <a:avLst/>
            </a:prstGeom>
            <a:solidFill>
              <a:srgbClr val="C1C1C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pic>
          <p:nvPicPr>
            <p:cNvPr id="523" name="image2.png" descr="image2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4743450" cy="5143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25" name="Google Shape;227;p53"/>
          <p:cNvSpPr txBox="1"/>
          <p:nvPr>
            <p:ph type="title"/>
          </p:nvPr>
        </p:nvSpPr>
        <p:spPr>
          <a:xfrm>
            <a:off x="387350" y="165599"/>
            <a:ext cx="1632300" cy="436202"/>
          </a:xfrm>
          <a:prstGeom prst="rect">
            <a:avLst/>
          </a:prstGeom>
        </p:spPr>
        <p:txBody>
          <a:bodyPr/>
          <a:lstStyle>
            <a:lvl1pPr>
              <a:defRPr sz="2700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</a:lstStyle>
          <a:p>
            <a:pPr/>
            <a:r>
              <a:t>Agenda</a:t>
            </a:r>
          </a:p>
        </p:txBody>
      </p:sp>
      <p:sp>
        <p:nvSpPr>
          <p:cNvPr id="526" name="Google Shape;228;p53"/>
          <p:cNvSpPr txBox="1"/>
          <p:nvPr>
            <p:ph type="sldNum" sz="quarter" idx="4294967295"/>
          </p:nvPr>
        </p:nvSpPr>
        <p:spPr>
          <a:xfrm>
            <a:off x="8500363" y="4684095"/>
            <a:ext cx="1270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  <p:grpSp>
        <p:nvGrpSpPr>
          <p:cNvPr id="566" name="Google Shape;229;p53"/>
          <p:cNvGrpSpPr/>
          <p:nvPr/>
        </p:nvGrpSpPr>
        <p:grpSpPr>
          <a:xfrm>
            <a:off x="387347" y="624911"/>
            <a:ext cx="3534354" cy="4073195"/>
            <a:chOff x="0" y="0"/>
            <a:chExt cx="3534353" cy="4073194"/>
          </a:xfrm>
        </p:grpSpPr>
        <p:grpSp>
          <p:nvGrpSpPr>
            <p:cNvPr id="529" name="Google Shape;230;p53"/>
            <p:cNvGrpSpPr/>
            <p:nvPr/>
          </p:nvGrpSpPr>
          <p:grpSpPr>
            <a:xfrm>
              <a:off x="3" y="0"/>
              <a:ext cx="412750" cy="360650"/>
              <a:chOff x="0" y="0"/>
              <a:chExt cx="412748" cy="360649"/>
            </a:xfrm>
          </p:grpSpPr>
          <p:sp>
            <p:nvSpPr>
              <p:cNvPr id="527" name="Rectangle"/>
              <p:cNvSpPr/>
              <p:nvPr/>
            </p:nvSpPr>
            <p:spPr>
              <a:xfrm>
                <a:off x="0" y="14312"/>
                <a:ext cx="412749" cy="332026"/>
              </a:xfrm>
              <a:prstGeom prst="rect">
                <a:avLst/>
              </a:prstGeom>
              <a:solidFill>
                <a:srgbClr val="007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b="1" sz="1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pPr>
              </a:p>
            </p:txBody>
          </p:sp>
          <p:sp>
            <p:nvSpPr>
              <p:cNvPr id="528" name="01"/>
              <p:cNvSpPr txBox="1"/>
              <p:nvPr/>
            </p:nvSpPr>
            <p:spPr>
              <a:xfrm>
                <a:off x="0" y="0"/>
                <a:ext cx="412749" cy="3606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b="1" sz="1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lvl1pPr>
              </a:lstStyle>
              <a:p>
                <a:pPr/>
                <a:r>
                  <a:t>01</a:t>
                </a:r>
              </a:p>
            </p:txBody>
          </p:sp>
        </p:grpSp>
        <p:grpSp>
          <p:nvGrpSpPr>
            <p:cNvPr id="532" name="Google Shape;231;p53"/>
            <p:cNvGrpSpPr/>
            <p:nvPr/>
          </p:nvGrpSpPr>
          <p:grpSpPr>
            <a:xfrm>
              <a:off x="3" y="416059"/>
              <a:ext cx="412749" cy="360651"/>
              <a:chOff x="0" y="0"/>
              <a:chExt cx="412748" cy="360649"/>
            </a:xfrm>
          </p:grpSpPr>
          <p:sp>
            <p:nvSpPr>
              <p:cNvPr id="530" name="Rectangle"/>
              <p:cNvSpPr/>
              <p:nvPr/>
            </p:nvSpPr>
            <p:spPr>
              <a:xfrm>
                <a:off x="0" y="14312"/>
                <a:ext cx="412749" cy="332026"/>
              </a:xfrm>
              <a:prstGeom prst="rect">
                <a:avLst/>
              </a:prstGeom>
              <a:solidFill>
                <a:srgbClr val="ED011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b="1" sz="1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pPr>
              </a:p>
            </p:txBody>
          </p:sp>
          <p:sp>
            <p:nvSpPr>
              <p:cNvPr id="531" name="02"/>
              <p:cNvSpPr txBox="1"/>
              <p:nvPr/>
            </p:nvSpPr>
            <p:spPr>
              <a:xfrm>
                <a:off x="0" y="0"/>
                <a:ext cx="412749" cy="3606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b="1" sz="1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lvl1pPr>
              </a:lstStyle>
              <a:p>
                <a:pPr/>
                <a:r>
                  <a:t>02</a:t>
                </a:r>
              </a:p>
            </p:txBody>
          </p:sp>
        </p:grpSp>
        <p:grpSp>
          <p:nvGrpSpPr>
            <p:cNvPr id="535" name="Google Shape;232;p53"/>
            <p:cNvGrpSpPr/>
            <p:nvPr/>
          </p:nvGrpSpPr>
          <p:grpSpPr>
            <a:xfrm>
              <a:off x="2" y="831133"/>
              <a:ext cx="412750" cy="360651"/>
              <a:chOff x="0" y="0"/>
              <a:chExt cx="412748" cy="360649"/>
            </a:xfrm>
          </p:grpSpPr>
          <p:sp>
            <p:nvSpPr>
              <p:cNvPr id="533" name="Rectangle"/>
              <p:cNvSpPr/>
              <p:nvPr/>
            </p:nvSpPr>
            <p:spPr>
              <a:xfrm>
                <a:off x="0" y="14312"/>
                <a:ext cx="412749" cy="332026"/>
              </a:xfrm>
              <a:prstGeom prst="rect">
                <a:avLst/>
              </a:prstGeom>
              <a:solidFill>
                <a:srgbClr val="00AC9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b="1" sz="1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pPr>
              </a:p>
            </p:txBody>
          </p:sp>
          <p:sp>
            <p:nvSpPr>
              <p:cNvPr id="534" name="03"/>
              <p:cNvSpPr txBox="1"/>
              <p:nvPr/>
            </p:nvSpPr>
            <p:spPr>
              <a:xfrm>
                <a:off x="0" y="0"/>
                <a:ext cx="412749" cy="3606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b="1" sz="1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lvl1pPr>
              </a:lstStyle>
              <a:p>
                <a:pPr/>
                <a:r>
                  <a:t>03</a:t>
                </a:r>
              </a:p>
            </p:txBody>
          </p:sp>
        </p:grpSp>
        <p:grpSp>
          <p:nvGrpSpPr>
            <p:cNvPr id="538" name="Google Shape;233;p53"/>
            <p:cNvGrpSpPr/>
            <p:nvPr/>
          </p:nvGrpSpPr>
          <p:grpSpPr>
            <a:xfrm>
              <a:off x="2" y="1229085"/>
              <a:ext cx="412750" cy="360651"/>
              <a:chOff x="0" y="0"/>
              <a:chExt cx="412748" cy="360649"/>
            </a:xfrm>
          </p:grpSpPr>
          <p:sp>
            <p:nvSpPr>
              <p:cNvPr id="536" name="Rectangle"/>
              <p:cNvSpPr/>
              <p:nvPr/>
            </p:nvSpPr>
            <p:spPr>
              <a:xfrm>
                <a:off x="0" y="14312"/>
                <a:ext cx="412749" cy="332026"/>
              </a:xfrm>
              <a:prstGeom prst="rect">
                <a:avLst/>
              </a:prstGeom>
              <a:solidFill>
                <a:srgbClr val="7030A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b="1" sz="1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pPr>
              </a:p>
            </p:txBody>
          </p:sp>
          <p:sp>
            <p:nvSpPr>
              <p:cNvPr id="537" name="04"/>
              <p:cNvSpPr txBox="1"/>
              <p:nvPr/>
            </p:nvSpPr>
            <p:spPr>
              <a:xfrm>
                <a:off x="0" y="0"/>
                <a:ext cx="412749" cy="3606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b="1" sz="1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lvl1pPr>
              </a:lstStyle>
              <a:p>
                <a:pPr/>
                <a:r>
                  <a:t>04</a:t>
                </a:r>
              </a:p>
            </p:txBody>
          </p:sp>
        </p:grpSp>
        <p:grpSp>
          <p:nvGrpSpPr>
            <p:cNvPr id="541" name="Google Shape;234;p53"/>
            <p:cNvGrpSpPr/>
            <p:nvPr/>
          </p:nvGrpSpPr>
          <p:grpSpPr>
            <a:xfrm>
              <a:off x="1" y="1648241"/>
              <a:ext cx="412750" cy="360651"/>
              <a:chOff x="0" y="0"/>
              <a:chExt cx="412748" cy="360649"/>
            </a:xfrm>
          </p:grpSpPr>
          <p:sp>
            <p:nvSpPr>
              <p:cNvPr id="539" name="Rectangle"/>
              <p:cNvSpPr/>
              <p:nvPr/>
            </p:nvSpPr>
            <p:spPr>
              <a:xfrm>
                <a:off x="0" y="14312"/>
                <a:ext cx="412749" cy="332026"/>
              </a:xfrm>
              <a:prstGeom prst="rect">
                <a:avLst/>
              </a:prstGeom>
              <a:solidFill>
                <a:srgbClr val="00B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b="1" sz="1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pPr>
              </a:p>
            </p:txBody>
          </p:sp>
          <p:sp>
            <p:nvSpPr>
              <p:cNvPr id="540" name="05"/>
              <p:cNvSpPr txBox="1"/>
              <p:nvPr/>
            </p:nvSpPr>
            <p:spPr>
              <a:xfrm>
                <a:off x="0" y="0"/>
                <a:ext cx="412749" cy="3606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b="1" sz="1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lvl1pPr>
              </a:lstStyle>
              <a:p>
                <a:pPr/>
                <a:r>
                  <a:t>05</a:t>
                </a:r>
              </a:p>
            </p:txBody>
          </p:sp>
        </p:grpSp>
        <p:grpSp>
          <p:nvGrpSpPr>
            <p:cNvPr id="544" name="Google Shape;235;p53"/>
            <p:cNvGrpSpPr/>
            <p:nvPr/>
          </p:nvGrpSpPr>
          <p:grpSpPr>
            <a:xfrm>
              <a:off x="0" y="2067396"/>
              <a:ext cx="412750" cy="360651"/>
              <a:chOff x="0" y="0"/>
              <a:chExt cx="412748" cy="360649"/>
            </a:xfrm>
          </p:grpSpPr>
          <p:sp>
            <p:nvSpPr>
              <p:cNvPr id="542" name="Rectangle"/>
              <p:cNvSpPr/>
              <p:nvPr/>
            </p:nvSpPr>
            <p:spPr>
              <a:xfrm>
                <a:off x="0" y="14312"/>
                <a:ext cx="412749" cy="332026"/>
              </a:xfrm>
              <a:prstGeom prst="rect">
                <a:avLst/>
              </a:prstGeom>
              <a:solidFill>
                <a:srgbClr val="00206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b="1" sz="1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pPr>
              </a:p>
            </p:txBody>
          </p:sp>
          <p:sp>
            <p:nvSpPr>
              <p:cNvPr id="543" name="06"/>
              <p:cNvSpPr txBox="1"/>
              <p:nvPr/>
            </p:nvSpPr>
            <p:spPr>
              <a:xfrm>
                <a:off x="0" y="0"/>
                <a:ext cx="412749" cy="3606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b="1" sz="1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lvl1pPr>
              </a:lstStyle>
              <a:p>
                <a:pPr/>
                <a:r>
                  <a:t>06</a:t>
                </a:r>
              </a:p>
            </p:txBody>
          </p:sp>
        </p:grpSp>
        <p:grpSp>
          <p:nvGrpSpPr>
            <p:cNvPr id="547" name="Google Shape;236;p53"/>
            <p:cNvGrpSpPr/>
            <p:nvPr/>
          </p:nvGrpSpPr>
          <p:grpSpPr>
            <a:xfrm>
              <a:off x="0" y="2486552"/>
              <a:ext cx="412750" cy="360651"/>
              <a:chOff x="0" y="0"/>
              <a:chExt cx="412748" cy="360649"/>
            </a:xfrm>
          </p:grpSpPr>
          <p:sp>
            <p:nvSpPr>
              <p:cNvPr id="545" name="Rectangle"/>
              <p:cNvSpPr/>
              <p:nvPr/>
            </p:nvSpPr>
            <p:spPr>
              <a:xfrm>
                <a:off x="0" y="14312"/>
                <a:ext cx="412749" cy="332026"/>
              </a:xfrm>
              <a:prstGeom prst="rect">
                <a:avLst/>
              </a:pr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b="1" sz="1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pPr>
              </a:p>
            </p:txBody>
          </p:sp>
          <p:sp>
            <p:nvSpPr>
              <p:cNvPr id="546" name="07"/>
              <p:cNvSpPr txBox="1"/>
              <p:nvPr/>
            </p:nvSpPr>
            <p:spPr>
              <a:xfrm>
                <a:off x="0" y="0"/>
                <a:ext cx="412749" cy="3606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b="1" sz="1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lvl1pPr>
              </a:lstStyle>
              <a:p>
                <a:pPr/>
                <a:r>
                  <a:t>07</a:t>
                </a:r>
              </a:p>
            </p:txBody>
          </p:sp>
        </p:grpSp>
        <p:grpSp>
          <p:nvGrpSpPr>
            <p:cNvPr id="550" name="Google Shape;237;p53"/>
            <p:cNvGrpSpPr/>
            <p:nvPr/>
          </p:nvGrpSpPr>
          <p:grpSpPr>
            <a:xfrm>
              <a:off x="0" y="2898530"/>
              <a:ext cx="412750" cy="360651"/>
              <a:chOff x="0" y="0"/>
              <a:chExt cx="412748" cy="360649"/>
            </a:xfrm>
          </p:grpSpPr>
          <p:sp>
            <p:nvSpPr>
              <p:cNvPr id="548" name="Rectangle"/>
              <p:cNvSpPr/>
              <p:nvPr/>
            </p:nvSpPr>
            <p:spPr>
              <a:xfrm>
                <a:off x="0" y="14312"/>
                <a:ext cx="412749" cy="332026"/>
              </a:xfrm>
              <a:prstGeom prst="rect">
                <a:avLst/>
              </a:prstGeom>
              <a:solidFill>
                <a:srgbClr val="0078C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b="1" sz="1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pPr>
              </a:p>
            </p:txBody>
          </p:sp>
          <p:sp>
            <p:nvSpPr>
              <p:cNvPr id="549" name="08"/>
              <p:cNvSpPr txBox="1"/>
              <p:nvPr/>
            </p:nvSpPr>
            <p:spPr>
              <a:xfrm>
                <a:off x="0" y="0"/>
                <a:ext cx="412749" cy="3606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b="1" sz="1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lvl1pPr>
              </a:lstStyle>
              <a:p>
                <a:pPr/>
                <a:r>
                  <a:t>08</a:t>
                </a:r>
              </a:p>
            </p:txBody>
          </p:sp>
        </p:grpSp>
        <p:grpSp>
          <p:nvGrpSpPr>
            <p:cNvPr id="553" name="Google Shape;238;p53"/>
            <p:cNvGrpSpPr/>
            <p:nvPr/>
          </p:nvGrpSpPr>
          <p:grpSpPr>
            <a:xfrm>
              <a:off x="0" y="3310508"/>
              <a:ext cx="412750" cy="360651"/>
              <a:chOff x="0" y="0"/>
              <a:chExt cx="412748" cy="360649"/>
            </a:xfrm>
          </p:grpSpPr>
          <p:sp>
            <p:nvSpPr>
              <p:cNvPr id="551" name="Rectangle"/>
              <p:cNvSpPr/>
              <p:nvPr/>
            </p:nvSpPr>
            <p:spPr>
              <a:xfrm>
                <a:off x="0" y="14312"/>
                <a:ext cx="412749" cy="332026"/>
              </a:xfrm>
              <a:prstGeom prst="rect">
                <a:avLst/>
              </a:prstGeom>
              <a:solidFill>
                <a:srgbClr val="EBCD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b="1" sz="1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pPr>
              </a:p>
            </p:txBody>
          </p:sp>
          <p:sp>
            <p:nvSpPr>
              <p:cNvPr id="552" name="09"/>
              <p:cNvSpPr txBox="1"/>
              <p:nvPr/>
            </p:nvSpPr>
            <p:spPr>
              <a:xfrm>
                <a:off x="0" y="0"/>
                <a:ext cx="412749" cy="3606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b="1" sz="1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lvl1pPr>
              </a:lstStyle>
              <a:p>
                <a:pPr/>
                <a:r>
                  <a:t>09</a:t>
                </a:r>
              </a:p>
            </p:txBody>
          </p:sp>
        </p:grpSp>
        <p:grpSp>
          <p:nvGrpSpPr>
            <p:cNvPr id="556" name="Google Shape;239;p53"/>
            <p:cNvGrpSpPr/>
            <p:nvPr/>
          </p:nvGrpSpPr>
          <p:grpSpPr>
            <a:xfrm>
              <a:off x="0" y="3712544"/>
              <a:ext cx="412749" cy="360651"/>
              <a:chOff x="0" y="0"/>
              <a:chExt cx="412748" cy="360649"/>
            </a:xfrm>
          </p:grpSpPr>
          <p:sp>
            <p:nvSpPr>
              <p:cNvPr id="554" name="Rectangle"/>
              <p:cNvSpPr/>
              <p:nvPr/>
            </p:nvSpPr>
            <p:spPr>
              <a:xfrm>
                <a:off x="0" y="14312"/>
                <a:ext cx="412749" cy="332026"/>
              </a:xfrm>
              <a:prstGeom prst="rect">
                <a:avLst/>
              </a:prstGeom>
              <a:solidFill>
                <a:srgbClr val="A64D7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b="1" sz="1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pPr>
              </a:p>
            </p:txBody>
          </p:sp>
          <p:sp>
            <p:nvSpPr>
              <p:cNvPr id="555" name="10"/>
              <p:cNvSpPr txBox="1"/>
              <p:nvPr/>
            </p:nvSpPr>
            <p:spPr>
              <a:xfrm>
                <a:off x="0" y="0"/>
                <a:ext cx="412749" cy="36065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b="1" sz="1200">
                    <a:solidFill>
                      <a:srgbClr val="FFFFFF"/>
                    </a:solidFill>
                    <a:latin typeface="EB Garamond"/>
                    <a:ea typeface="EB Garamond"/>
                    <a:cs typeface="EB Garamond"/>
                    <a:sym typeface="EB Garamond"/>
                  </a:defRPr>
                </a:lvl1pPr>
              </a:lstStyle>
              <a:p>
                <a:pPr/>
                <a:r>
                  <a:t>10</a:t>
                </a:r>
              </a:p>
            </p:txBody>
          </p:sp>
        </p:grpSp>
        <p:sp>
          <p:nvSpPr>
            <p:cNvPr id="557" name="Google Shape;240;p53"/>
            <p:cNvSpPr txBox="1"/>
            <p:nvPr/>
          </p:nvSpPr>
          <p:spPr>
            <a:xfrm>
              <a:off x="586753" y="41825"/>
              <a:ext cx="2897105" cy="284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t">
              <a:spAutoFit/>
            </a:bodyPr>
            <a:lstStyle>
              <a:lvl1pPr>
                <a:defRPr>
                  <a:latin typeface="EB Garamond"/>
                  <a:ea typeface="EB Garamond"/>
                  <a:cs typeface="EB Garamond"/>
                  <a:sym typeface="EB Garamond"/>
                </a:defRPr>
              </a:lvl1pPr>
            </a:lstStyle>
            <a:p>
              <a:pPr/>
              <a:r>
                <a:t>Our Journey</a:t>
              </a:r>
            </a:p>
          </p:txBody>
        </p:sp>
        <p:sp>
          <p:nvSpPr>
            <p:cNvPr id="558" name="Google Shape;241;p53"/>
            <p:cNvSpPr txBox="1"/>
            <p:nvPr/>
          </p:nvSpPr>
          <p:spPr>
            <a:xfrm>
              <a:off x="586753" y="459999"/>
              <a:ext cx="2897105" cy="284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t">
              <a:spAutoFit/>
            </a:bodyPr>
            <a:lstStyle>
              <a:lvl1pPr>
                <a:defRPr>
                  <a:latin typeface="EB Garamond"/>
                  <a:ea typeface="EB Garamond"/>
                  <a:cs typeface="EB Garamond"/>
                  <a:sym typeface="EB Garamond"/>
                </a:defRPr>
              </a:lvl1pPr>
            </a:lstStyle>
            <a:p>
              <a:pPr/>
              <a:r>
                <a:t>Our Team</a:t>
              </a:r>
            </a:p>
          </p:txBody>
        </p:sp>
        <p:sp>
          <p:nvSpPr>
            <p:cNvPr id="559" name="Google Shape;242;p53"/>
            <p:cNvSpPr txBox="1"/>
            <p:nvPr/>
          </p:nvSpPr>
          <p:spPr>
            <a:xfrm>
              <a:off x="586753" y="1285842"/>
              <a:ext cx="2897105" cy="284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t">
              <a:spAutoFit/>
            </a:bodyPr>
            <a:lstStyle>
              <a:lvl1pPr>
                <a:defRPr>
                  <a:latin typeface="EB Garamond"/>
                  <a:ea typeface="EB Garamond"/>
                  <a:cs typeface="EB Garamond"/>
                  <a:sym typeface="EB Garamond"/>
                </a:defRPr>
              </a:lvl1pPr>
            </a:lstStyle>
            <a:p>
              <a:pPr/>
              <a:r>
                <a:t>Problem Statement</a:t>
              </a:r>
            </a:p>
          </p:txBody>
        </p:sp>
        <p:sp>
          <p:nvSpPr>
            <p:cNvPr id="560" name="Google Shape;243;p53"/>
            <p:cNvSpPr txBox="1"/>
            <p:nvPr/>
          </p:nvSpPr>
          <p:spPr>
            <a:xfrm>
              <a:off x="586753" y="1690066"/>
              <a:ext cx="2897105" cy="284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t">
              <a:spAutoFit/>
            </a:bodyPr>
            <a:lstStyle>
              <a:lvl1pPr>
                <a:defRPr>
                  <a:latin typeface="EB Garamond"/>
                  <a:ea typeface="EB Garamond"/>
                  <a:cs typeface="EB Garamond"/>
                  <a:sym typeface="EB Garamond"/>
                </a:defRPr>
              </a:lvl1pPr>
            </a:lstStyle>
            <a:p>
              <a:pPr/>
              <a:r>
                <a:t>Engineering Practices</a:t>
              </a:r>
            </a:p>
          </p:txBody>
        </p:sp>
        <p:sp>
          <p:nvSpPr>
            <p:cNvPr id="561" name="Google Shape;244;p53"/>
            <p:cNvSpPr txBox="1"/>
            <p:nvPr/>
          </p:nvSpPr>
          <p:spPr>
            <a:xfrm>
              <a:off x="586753" y="2109222"/>
              <a:ext cx="2897105" cy="284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t">
              <a:spAutoFit/>
            </a:bodyPr>
            <a:lstStyle>
              <a:lvl1pPr>
                <a:defRPr>
                  <a:latin typeface="EB Garamond"/>
                  <a:ea typeface="EB Garamond"/>
                  <a:cs typeface="EB Garamond"/>
                  <a:sym typeface="EB Garamond"/>
                </a:defRPr>
              </a:lvl1pPr>
            </a:lstStyle>
            <a:p>
              <a:pPr/>
              <a:r>
                <a:t>Tech Stack</a:t>
              </a:r>
            </a:p>
          </p:txBody>
        </p:sp>
        <p:sp>
          <p:nvSpPr>
            <p:cNvPr id="562" name="Google Shape;245;p53"/>
            <p:cNvSpPr txBox="1"/>
            <p:nvPr/>
          </p:nvSpPr>
          <p:spPr>
            <a:xfrm>
              <a:off x="586753" y="2529380"/>
              <a:ext cx="2897105" cy="284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t">
              <a:spAutoFit/>
            </a:bodyPr>
            <a:lstStyle>
              <a:lvl1pPr>
                <a:defRPr>
                  <a:latin typeface="EB Garamond"/>
                  <a:ea typeface="EB Garamond"/>
                  <a:cs typeface="EB Garamond"/>
                  <a:sym typeface="EB Garamond"/>
                </a:defRPr>
              </a:lvl1pPr>
            </a:lstStyle>
            <a:p>
              <a:pPr/>
              <a:r>
                <a:t>Development</a:t>
              </a:r>
            </a:p>
          </p:txBody>
        </p:sp>
        <p:sp>
          <p:nvSpPr>
            <p:cNvPr id="563" name="Google Shape;246;p53"/>
            <p:cNvSpPr txBox="1"/>
            <p:nvPr/>
          </p:nvSpPr>
          <p:spPr>
            <a:xfrm>
              <a:off x="586753" y="2949564"/>
              <a:ext cx="2897126" cy="284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t">
              <a:spAutoFit/>
            </a:bodyPr>
            <a:lstStyle>
              <a:lvl1pPr>
                <a:defRPr>
                  <a:latin typeface="EB Garamond"/>
                  <a:ea typeface="EB Garamond"/>
                  <a:cs typeface="EB Garamond"/>
                  <a:sym typeface="EB Garamond"/>
                </a:defRPr>
              </a:lvl1pPr>
            </a:lstStyle>
            <a:p>
              <a:pPr/>
              <a:r>
                <a:t>Challenges &amp; Learnings</a:t>
              </a:r>
            </a:p>
          </p:txBody>
        </p:sp>
        <p:sp>
          <p:nvSpPr>
            <p:cNvPr id="564" name="Google Shape;247;p53"/>
            <p:cNvSpPr txBox="1"/>
            <p:nvPr/>
          </p:nvSpPr>
          <p:spPr>
            <a:xfrm>
              <a:off x="637228" y="3369717"/>
              <a:ext cx="2897126" cy="284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t">
              <a:spAutoFit/>
            </a:bodyPr>
            <a:lstStyle>
              <a:lvl1pPr>
                <a:defRPr>
                  <a:latin typeface="EB Garamond"/>
                  <a:ea typeface="EB Garamond"/>
                  <a:cs typeface="EB Garamond"/>
                  <a:sym typeface="EB Garamond"/>
                </a:defRPr>
              </a:lvl1pPr>
            </a:lstStyle>
            <a:p>
              <a:pPr/>
              <a:r>
                <a:t>Demo</a:t>
              </a:r>
            </a:p>
          </p:txBody>
        </p:sp>
        <p:sp>
          <p:nvSpPr>
            <p:cNvPr id="565" name="Google Shape;248;p53"/>
            <p:cNvSpPr txBox="1"/>
            <p:nvPr/>
          </p:nvSpPr>
          <p:spPr>
            <a:xfrm>
              <a:off x="637215" y="3726870"/>
              <a:ext cx="2897126" cy="284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4275" tIns="34275" rIns="34275" bIns="34275" numCol="1" anchor="t">
              <a:spAutoFit/>
            </a:bodyPr>
            <a:lstStyle>
              <a:lvl1pPr>
                <a:defRPr>
                  <a:latin typeface="EB Garamond"/>
                  <a:ea typeface="EB Garamond"/>
                  <a:cs typeface="EB Garamond"/>
                  <a:sym typeface="EB Garamond"/>
                </a:defRPr>
              </a:lvl1pPr>
            </a:lstStyle>
            <a:p>
              <a:pPr/>
              <a:r>
                <a:t>Questions</a:t>
              </a:r>
            </a:p>
          </p:txBody>
        </p:sp>
      </p:grpSp>
      <p:sp>
        <p:nvSpPr>
          <p:cNvPr id="567" name="Google Shape;249;p53"/>
          <p:cNvSpPr txBox="1"/>
          <p:nvPr/>
        </p:nvSpPr>
        <p:spPr>
          <a:xfrm>
            <a:off x="974099" y="1492580"/>
            <a:ext cx="2897106" cy="284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>
              <a:defRPr>
                <a:latin typeface="EB Garamond"/>
                <a:ea typeface="EB Garamond"/>
                <a:cs typeface="EB Garamond"/>
                <a:sym typeface="EB Garamond"/>
              </a:defRPr>
            </a:lvl1pPr>
          </a:lstStyle>
          <a:p>
            <a:pPr/>
            <a:r>
              <a:t>Team 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521;p71"/>
          <p:cNvSpPr txBox="1"/>
          <p:nvPr>
            <p:ph type="title"/>
          </p:nvPr>
        </p:nvSpPr>
        <p:spPr>
          <a:xfrm>
            <a:off x="751698" y="2135250"/>
            <a:ext cx="3016201" cy="436501"/>
          </a:xfrm>
          <a:prstGeom prst="rect">
            <a:avLst/>
          </a:prstGeom>
        </p:spPr>
        <p:txBody>
          <a:bodyPr/>
          <a:lstStyle>
            <a:lvl1pPr defTabSz="749808">
              <a:defRPr sz="2706">
                <a:solidFill>
                  <a:srgbClr val="3C78D8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</a:lstStyle>
          <a:p>
            <a:pPr/>
            <a:r>
              <a:t>Architecture Design</a:t>
            </a:r>
          </a:p>
        </p:txBody>
      </p:sp>
      <p:sp>
        <p:nvSpPr>
          <p:cNvPr id="898" name="Google Shape;522;p71"/>
          <p:cNvSpPr txBox="1"/>
          <p:nvPr>
            <p:ph type="sldNum" sz="quarter" idx="4294967295"/>
          </p:nvPr>
        </p:nvSpPr>
        <p:spPr>
          <a:xfrm>
            <a:off x="8459334" y="4684120"/>
            <a:ext cx="168090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99" name="Google Shape;523;p71" descr="Google Shape;523;p7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29624" y="5400"/>
            <a:ext cx="5214375" cy="5132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528;p72"/>
          <p:cNvSpPr/>
          <p:nvPr/>
        </p:nvSpPr>
        <p:spPr>
          <a:xfrm>
            <a:off x="2664674" y="1195474"/>
            <a:ext cx="5454601" cy="3117602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prstDash val="dash"/>
          </a:ln>
          <a:effectLst>
            <a:outerShdw sx="100000" sy="100000" kx="0" ky="0" algn="b" rotWithShape="0" blurRad="63500" dist="19050" dir="5400000">
              <a:srgbClr val="000000">
                <a:alpha val="50000"/>
              </a:srgbClr>
            </a:outerShdw>
          </a:effectLst>
        </p:spPr>
        <p:txBody>
          <a:bodyPr lIns="0" tIns="0" rIns="0" bIns="0" anchor="ctr"/>
          <a:lstStyle/>
          <a:p>
            <a:pPr/>
          </a:p>
        </p:txBody>
      </p:sp>
      <p:pic>
        <p:nvPicPr>
          <p:cNvPr id="904" name="Google Shape;529;p72" descr="Google Shape;529;p7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1699" y="2805800"/>
            <a:ext cx="669354" cy="446251"/>
          </a:xfrm>
          <a:prstGeom prst="rect">
            <a:avLst/>
          </a:prstGeom>
          <a:ln w="12700">
            <a:miter lim="400000"/>
          </a:ln>
        </p:spPr>
      </p:pic>
      <p:sp>
        <p:nvSpPr>
          <p:cNvPr id="905" name="Google Shape;530;p72"/>
          <p:cNvSpPr/>
          <p:nvPr/>
        </p:nvSpPr>
        <p:spPr>
          <a:xfrm>
            <a:off x="1565749" y="3123675"/>
            <a:ext cx="966601" cy="810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06" name="Google Shape;531;p72"/>
          <p:cNvSpPr txBox="1"/>
          <p:nvPr/>
        </p:nvSpPr>
        <p:spPr>
          <a:xfrm>
            <a:off x="1497963" y="2774250"/>
            <a:ext cx="10098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00"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HTTP Request</a:t>
            </a:r>
          </a:p>
        </p:txBody>
      </p:sp>
      <p:pic>
        <p:nvPicPr>
          <p:cNvPr id="907" name="Google Shape;532;p72" descr="Google Shape;532;p7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4389" y="3345695"/>
            <a:ext cx="583976" cy="405750"/>
          </a:xfrm>
          <a:prstGeom prst="rect">
            <a:avLst/>
          </a:prstGeom>
          <a:ln w="12700">
            <a:miter lim="400000"/>
          </a:ln>
        </p:spPr>
      </p:pic>
      <p:sp>
        <p:nvSpPr>
          <p:cNvPr id="908" name="Google Shape;533;p72"/>
          <p:cNvSpPr/>
          <p:nvPr/>
        </p:nvSpPr>
        <p:spPr>
          <a:xfrm>
            <a:off x="2991249" y="2142150"/>
            <a:ext cx="271501" cy="1975201"/>
          </a:xfrm>
          <a:prstGeom prst="rect">
            <a:avLst/>
          </a:prstGeom>
          <a:solidFill>
            <a:srgbClr val="079FFF"/>
          </a:solidFill>
          <a:ln>
            <a:solidFill>
              <a:srgbClr val="000000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909" name="Google Shape;534;p72"/>
          <p:cNvSpPr/>
          <p:nvPr/>
        </p:nvSpPr>
        <p:spPr>
          <a:xfrm>
            <a:off x="5452950" y="2143399"/>
            <a:ext cx="271501" cy="1975201"/>
          </a:xfrm>
          <a:prstGeom prst="rect">
            <a:avLst/>
          </a:prstGeom>
          <a:solidFill>
            <a:srgbClr val="079FFF"/>
          </a:solidFill>
          <a:ln>
            <a:solidFill>
              <a:srgbClr val="000000"/>
            </a:solidFill>
          </a:ln>
        </p:spPr>
        <p:txBody>
          <a:bodyPr lIns="0" tIns="0" rIns="0" bIns="0" anchor="ctr"/>
          <a:lstStyle/>
          <a:p>
            <a:pPr/>
          </a:p>
        </p:txBody>
      </p:sp>
      <p:sp>
        <p:nvSpPr>
          <p:cNvPr id="910" name="Google Shape;535;p72"/>
          <p:cNvSpPr/>
          <p:nvPr/>
        </p:nvSpPr>
        <p:spPr>
          <a:xfrm>
            <a:off x="4209288" y="2169574"/>
            <a:ext cx="271501" cy="1975201"/>
          </a:xfrm>
          <a:prstGeom prst="rect">
            <a:avLst/>
          </a:prstGeom>
          <a:solidFill>
            <a:srgbClr val="FFE63B"/>
          </a:solidFill>
          <a:ln>
            <a:solidFill>
              <a:srgbClr val="000000"/>
            </a:solidFill>
          </a:ln>
        </p:spPr>
        <p:txBody>
          <a:bodyPr lIns="0" tIns="0" rIns="0" bIns="0" anchor="ctr"/>
          <a:lstStyle/>
          <a:p>
            <a:pPr/>
          </a:p>
        </p:txBody>
      </p:sp>
      <p:pic>
        <p:nvPicPr>
          <p:cNvPr id="911" name="Google Shape;536;p72" descr="Google Shape;536;p72"/>
          <p:cNvPicPr>
            <a:picLocks noChangeAspect="1"/>
          </p:cNvPicPr>
          <p:nvPr/>
        </p:nvPicPr>
        <p:blipFill>
          <a:blip r:embed="rId5">
            <a:extLst/>
          </a:blip>
          <a:srcRect l="9305" t="12929" r="0" b="0"/>
          <a:stretch>
            <a:fillRect/>
          </a:stretch>
        </p:blipFill>
        <p:spPr>
          <a:xfrm>
            <a:off x="6979898" y="3001623"/>
            <a:ext cx="954964" cy="549071"/>
          </a:xfrm>
          <a:prstGeom prst="rect">
            <a:avLst/>
          </a:prstGeom>
          <a:ln w="12700">
            <a:miter lim="400000"/>
          </a:ln>
        </p:spPr>
      </p:pic>
      <p:sp>
        <p:nvSpPr>
          <p:cNvPr id="912" name="Google Shape;537;p72"/>
          <p:cNvSpPr/>
          <p:nvPr/>
        </p:nvSpPr>
        <p:spPr>
          <a:xfrm>
            <a:off x="3388850" y="3132975"/>
            <a:ext cx="719401" cy="630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13" name="Google Shape;538;p72"/>
          <p:cNvSpPr/>
          <p:nvPr/>
        </p:nvSpPr>
        <p:spPr>
          <a:xfrm>
            <a:off x="4607174" y="3154024"/>
            <a:ext cx="719401" cy="630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14" name="Google Shape;539;p72"/>
          <p:cNvSpPr/>
          <p:nvPr/>
        </p:nvSpPr>
        <p:spPr>
          <a:xfrm flipH="1" flipV="1">
            <a:off x="4638399" y="3467475"/>
            <a:ext cx="669001" cy="1260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15" name="Google Shape;540;p72"/>
          <p:cNvSpPr/>
          <p:nvPr/>
        </p:nvSpPr>
        <p:spPr>
          <a:xfrm flipH="1">
            <a:off x="3388924" y="3438095"/>
            <a:ext cx="694201" cy="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16" name="Google Shape;541;p72"/>
          <p:cNvSpPr/>
          <p:nvPr/>
        </p:nvSpPr>
        <p:spPr>
          <a:xfrm flipH="1" flipV="1">
            <a:off x="1555737" y="3430075"/>
            <a:ext cx="985801" cy="1350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17" name="Google Shape;542;p72"/>
          <p:cNvSpPr/>
          <p:nvPr/>
        </p:nvSpPr>
        <p:spPr>
          <a:xfrm>
            <a:off x="5800590" y="3154024"/>
            <a:ext cx="1059001" cy="420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18" name="Google Shape;543;p72"/>
          <p:cNvSpPr/>
          <p:nvPr/>
        </p:nvSpPr>
        <p:spPr>
          <a:xfrm flipH="1" flipV="1">
            <a:off x="5818225" y="3454749"/>
            <a:ext cx="985801" cy="1350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919" name="Google Shape;544;p72"/>
          <p:cNvSpPr txBox="1"/>
          <p:nvPr/>
        </p:nvSpPr>
        <p:spPr>
          <a:xfrm>
            <a:off x="1452025" y="3480075"/>
            <a:ext cx="10590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00"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HTTP Response</a:t>
            </a:r>
          </a:p>
        </p:txBody>
      </p:sp>
      <p:sp>
        <p:nvSpPr>
          <p:cNvPr id="920" name="Google Shape;545;p72"/>
          <p:cNvSpPr txBox="1"/>
          <p:nvPr/>
        </p:nvSpPr>
        <p:spPr>
          <a:xfrm>
            <a:off x="2664674" y="1750574"/>
            <a:ext cx="1170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00"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Java Main Client</a:t>
            </a:r>
          </a:p>
        </p:txBody>
      </p:sp>
      <p:sp>
        <p:nvSpPr>
          <p:cNvPr id="921" name="Google Shape;546;p72"/>
          <p:cNvSpPr txBox="1"/>
          <p:nvPr/>
        </p:nvSpPr>
        <p:spPr>
          <a:xfrm>
            <a:off x="3874237" y="1750574"/>
            <a:ext cx="1170901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00"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Business Code</a:t>
            </a:r>
          </a:p>
        </p:txBody>
      </p:sp>
      <p:sp>
        <p:nvSpPr>
          <p:cNvPr id="922" name="Google Shape;547;p72"/>
          <p:cNvSpPr txBox="1"/>
          <p:nvPr/>
        </p:nvSpPr>
        <p:spPr>
          <a:xfrm>
            <a:off x="5083825" y="1750574"/>
            <a:ext cx="1121400" cy="322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900">
                <a:latin typeface="Poppins"/>
                <a:ea typeface="Poppins"/>
                <a:cs typeface="Poppins"/>
                <a:sym typeface="Poppins"/>
              </a:defRPr>
            </a:lvl1pPr>
          </a:lstStyle>
          <a:p>
            <a:pPr/>
            <a:r>
              <a:t>Database Code</a:t>
            </a:r>
          </a:p>
        </p:txBody>
      </p:sp>
      <p:sp>
        <p:nvSpPr>
          <p:cNvPr id="923" name="Google Shape;548;p72"/>
          <p:cNvSpPr txBox="1"/>
          <p:nvPr/>
        </p:nvSpPr>
        <p:spPr>
          <a:xfrm>
            <a:off x="2676852" y="691563"/>
            <a:ext cx="1682436" cy="389760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rgbClr val="94EBFE"/>
              </a:gs>
            </a:gsLst>
            <a:lin ang="16200000"/>
          </a:gradFill>
          <a:ln>
            <a:solidFill>
              <a:srgbClr val="0094A3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POS Application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554;p73"/>
          <p:cNvSpPr txBox="1"/>
          <p:nvPr>
            <p:ph type="title"/>
          </p:nvPr>
        </p:nvSpPr>
        <p:spPr>
          <a:xfrm>
            <a:off x="1386399" y="2135250"/>
            <a:ext cx="1413300" cy="436501"/>
          </a:xfrm>
          <a:prstGeom prst="rect">
            <a:avLst/>
          </a:prstGeom>
        </p:spPr>
        <p:txBody>
          <a:bodyPr/>
          <a:lstStyle>
            <a:lvl1pPr defTabSz="777240">
              <a:defRPr sz="2805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</a:lstStyle>
          <a:p>
            <a:pPr/>
            <a:r>
              <a:t>Demo</a:t>
            </a:r>
          </a:p>
        </p:txBody>
      </p:sp>
      <p:sp>
        <p:nvSpPr>
          <p:cNvPr id="928" name="Google Shape;555;p73"/>
          <p:cNvSpPr txBox="1"/>
          <p:nvPr>
            <p:ph type="sldNum" sz="quarter" idx="4294967295"/>
          </p:nvPr>
        </p:nvSpPr>
        <p:spPr>
          <a:xfrm>
            <a:off x="8459274" y="4684095"/>
            <a:ext cx="168090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929" name="Google Shape;556;p73" descr="Google Shape;556;p7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06134" y="0"/>
            <a:ext cx="5137868" cy="5143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562;p74"/>
          <p:cNvSpPr txBox="1"/>
          <p:nvPr>
            <p:ph type="title"/>
          </p:nvPr>
        </p:nvSpPr>
        <p:spPr>
          <a:xfrm>
            <a:off x="1098176" y="2135250"/>
            <a:ext cx="2334300" cy="436501"/>
          </a:xfrm>
          <a:prstGeom prst="rect">
            <a:avLst/>
          </a:prstGeom>
        </p:spPr>
        <p:txBody>
          <a:bodyPr/>
          <a:lstStyle>
            <a:lvl1pPr defTabSz="777240">
              <a:defRPr sz="2805">
                <a:solidFill>
                  <a:srgbClr val="3C78D8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</a:lstStyle>
          <a:p>
            <a:pPr/>
            <a:r>
              <a:t>Questions</a:t>
            </a:r>
          </a:p>
        </p:txBody>
      </p:sp>
      <p:sp>
        <p:nvSpPr>
          <p:cNvPr id="934" name="Google Shape;563;p74"/>
          <p:cNvSpPr txBox="1"/>
          <p:nvPr>
            <p:ph type="sldNum" sz="quarter" idx="4294967295"/>
          </p:nvPr>
        </p:nvSpPr>
        <p:spPr>
          <a:xfrm>
            <a:off x="8459274" y="4684095"/>
            <a:ext cx="168090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935" name="Google Shape;564;p74" descr="Google Shape;564;p7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6125" y="0"/>
            <a:ext cx="5237875" cy="51435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570;p75"/>
          <p:cNvSpPr txBox="1"/>
          <p:nvPr>
            <p:ph type="title"/>
          </p:nvPr>
        </p:nvSpPr>
        <p:spPr>
          <a:xfrm>
            <a:off x="1009956" y="2069570"/>
            <a:ext cx="7121702" cy="100440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Thank you</a:t>
            </a:r>
          </a:p>
        </p:txBody>
      </p:sp>
      <p:sp>
        <p:nvSpPr>
          <p:cNvPr id="940" name="Google Shape;571;p75"/>
          <p:cNvSpPr txBox="1"/>
          <p:nvPr>
            <p:ph type="sldNum" sz="quarter" idx="4294967295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255;p54"/>
          <p:cNvSpPr txBox="1"/>
          <p:nvPr>
            <p:ph type="title"/>
          </p:nvPr>
        </p:nvSpPr>
        <p:spPr>
          <a:xfrm>
            <a:off x="974591" y="2048290"/>
            <a:ext cx="2497952" cy="436376"/>
          </a:xfrm>
          <a:prstGeom prst="rect">
            <a:avLst/>
          </a:prstGeom>
        </p:spPr>
        <p:txBody>
          <a:bodyPr/>
          <a:lstStyle>
            <a:lvl1pPr defTabSz="777240">
              <a:defRPr sz="2805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</a:lstStyle>
          <a:p>
            <a:pPr/>
            <a:r>
              <a:t>Our Journey</a:t>
            </a:r>
          </a:p>
        </p:txBody>
      </p:sp>
      <p:sp>
        <p:nvSpPr>
          <p:cNvPr id="572" name="Google Shape;256;p54"/>
          <p:cNvSpPr txBox="1"/>
          <p:nvPr>
            <p:ph type="sldNum" sz="quarter" idx="4294967295"/>
          </p:nvPr>
        </p:nvSpPr>
        <p:spPr>
          <a:xfrm>
            <a:off x="8500363" y="4684095"/>
            <a:ext cx="1270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4510" y="1195088"/>
            <a:ext cx="4894796" cy="27533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1098;p35"/>
          <p:cNvGrpSpPr/>
          <p:nvPr/>
        </p:nvGrpSpPr>
        <p:grpSpPr>
          <a:xfrm>
            <a:off x="4394265" y="2977862"/>
            <a:ext cx="2655312" cy="786601"/>
            <a:chOff x="0" y="0"/>
            <a:chExt cx="2655311" cy="786599"/>
          </a:xfrm>
        </p:grpSpPr>
        <p:sp>
          <p:nvSpPr>
            <p:cNvPr id="577" name="Google Shape;1099;p35"/>
            <p:cNvSpPr/>
            <p:nvPr/>
          </p:nvSpPr>
          <p:spPr>
            <a:xfrm>
              <a:off x="672849" y="361350"/>
              <a:ext cx="308976" cy="80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790" y="4241"/>
                  </a:moveTo>
                  <a:cubicBezTo>
                    <a:pt x="19789" y="4241"/>
                    <a:pt x="20579" y="7278"/>
                    <a:pt x="20579" y="11042"/>
                  </a:cubicBezTo>
                  <a:cubicBezTo>
                    <a:pt x="20579" y="14879"/>
                    <a:pt x="19789" y="17924"/>
                    <a:pt x="18790" y="17924"/>
                  </a:cubicBezTo>
                  <a:cubicBezTo>
                    <a:pt x="17813" y="17924"/>
                    <a:pt x="17021" y="14879"/>
                    <a:pt x="17021" y="11042"/>
                  </a:cubicBezTo>
                  <a:cubicBezTo>
                    <a:pt x="17021" y="7278"/>
                    <a:pt x="17813" y="4241"/>
                    <a:pt x="18790" y="4241"/>
                  </a:cubicBezTo>
                  <a:close/>
                  <a:moveTo>
                    <a:pt x="18790" y="0"/>
                  </a:moveTo>
                  <a:cubicBezTo>
                    <a:pt x="17626" y="0"/>
                    <a:pt x="16605" y="3602"/>
                    <a:pt x="16189" y="6559"/>
                  </a:cubicBezTo>
                  <a:lnTo>
                    <a:pt x="0" y="6559"/>
                  </a:lnTo>
                  <a:lnTo>
                    <a:pt x="0" y="13602"/>
                  </a:lnTo>
                  <a:lnTo>
                    <a:pt x="16105" y="13602"/>
                  </a:lnTo>
                  <a:cubicBezTo>
                    <a:pt x="16439" y="18562"/>
                    <a:pt x="17521" y="21600"/>
                    <a:pt x="18790" y="21600"/>
                  </a:cubicBezTo>
                  <a:cubicBezTo>
                    <a:pt x="20350" y="21600"/>
                    <a:pt x="21600" y="16801"/>
                    <a:pt x="21600" y="10800"/>
                  </a:cubicBezTo>
                  <a:cubicBezTo>
                    <a:pt x="21600" y="4879"/>
                    <a:pt x="20350" y="0"/>
                    <a:pt x="18790" y="0"/>
                  </a:cubicBezTo>
                  <a:close/>
                </a:path>
              </a:pathLst>
            </a:custGeom>
            <a:solidFill>
              <a:srgbClr val="4949E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578" name="Google Shape;1100;p35"/>
            <p:cNvSpPr/>
            <p:nvPr/>
          </p:nvSpPr>
          <p:spPr>
            <a:xfrm>
              <a:off x="28" y="60751"/>
              <a:ext cx="683634" cy="683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4" y="978"/>
                  </a:moveTo>
                  <a:cubicBezTo>
                    <a:pt x="16219" y="978"/>
                    <a:pt x="20623" y="5381"/>
                    <a:pt x="20623" y="10795"/>
                  </a:cubicBezTo>
                  <a:cubicBezTo>
                    <a:pt x="20623" y="16219"/>
                    <a:pt x="16219" y="20623"/>
                    <a:pt x="10794" y="20623"/>
                  </a:cubicBezTo>
                  <a:cubicBezTo>
                    <a:pt x="5381" y="20623"/>
                    <a:pt x="977" y="16219"/>
                    <a:pt x="977" y="10795"/>
                  </a:cubicBezTo>
                  <a:cubicBezTo>
                    <a:pt x="977" y="5381"/>
                    <a:pt x="5381" y="978"/>
                    <a:pt x="10794" y="978"/>
                  </a:cubicBezTo>
                  <a:close/>
                  <a:moveTo>
                    <a:pt x="10794" y="0"/>
                  </a:moveTo>
                  <a:cubicBezTo>
                    <a:pt x="4844" y="0"/>
                    <a:pt x="0" y="4845"/>
                    <a:pt x="0" y="10795"/>
                  </a:cubicBezTo>
                  <a:cubicBezTo>
                    <a:pt x="0" y="16756"/>
                    <a:pt x="4844" y="21600"/>
                    <a:pt x="10794" y="21600"/>
                  </a:cubicBezTo>
                  <a:cubicBezTo>
                    <a:pt x="16755" y="21600"/>
                    <a:pt x="21600" y="16756"/>
                    <a:pt x="21600" y="10795"/>
                  </a:cubicBezTo>
                  <a:cubicBezTo>
                    <a:pt x="21600" y="4845"/>
                    <a:pt x="16755" y="0"/>
                    <a:pt x="10794" y="0"/>
                  </a:cubicBezTo>
                  <a:close/>
                </a:path>
              </a:pathLst>
            </a:custGeom>
            <a:solidFill>
              <a:srgbClr val="4949E7"/>
            </a:solidFill>
            <a:ln w="19050" cap="flat">
              <a:solidFill>
                <a:srgbClr val="FFBE9D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grpSp>
          <p:nvGrpSpPr>
            <p:cNvPr id="581" name="Google Shape;1101;p35"/>
            <p:cNvGrpSpPr/>
            <p:nvPr/>
          </p:nvGrpSpPr>
          <p:grpSpPr>
            <a:xfrm>
              <a:off x="1111874" y="70350"/>
              <a:ext cx="1543438" cy="716250"/>
              <a:chOff x="0" y="0"/>
              <a:chExt cx="1543436" cy="716249"/>
            </a:xfrm>
          </p:grpSpPr>
          <p:sp>
            <p:nvSpPr>
              <p:cNvPr id="579" name="Shape"/>
              <p:cNvSpPr/>
              <p:nvPr/>
            </p:nvSpPr>
            <p:spPr>
              <a:xfrm>
                <a:off x="28" y="54949"/>
                <a:ext cx="1543409" cy="6063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22" y="0"/>
                    </a:moveTo>
                    <a:cubicBezTo>
                      <a:pt x="188" y="0"/>
                      <a:pt x="0" y="424"/>
                      <a:pt x="0" y="944"/>
                    </a:cubicBezTo>
                    <a:lnTo>
                      <a:pt x="0" y="20646"/>
                    </a:lnTo>
                    <a:cubicBezTo>
                      <a:pt x="0" y="21176"/>
                      <a:pt x="188" y="21600"/>
                      <a:pt x="422" y="21600"/>
                    </a:cubicBezTo>
                    <a:lnTo>
                      <a:pt x="21178" y="21600"/>
                    </a:lnTo>
                    <a:cubicBezTo>
                      <a:pt x="21412" y="21600"/>
                      <a:pt x="21600" y="21176"/>
                      <a:pt x="21600" y="20646"/>
                    </a:cubicBezTo>
                    <a:lnTo>
                      <a:pt x="21600" y="944"/>
                    </a:lnTo>
                    <a:cubicBezTo>
                      <a:pt x="21600" y="424"/>
                      <a:pt x="21412" y="0"/>
                      <a:pt x="21178" y="0"/>
                    </a:cubicBezTo>
                    <a:close/>
                  </a:path>
                </a:pathLst>
              </a:custGeom>
              <a:solidFill>
                <a:srgbClr val="B7887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b="1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pPr>
              </a:p>
            </p:txBody>
          </p:sp>
          <p:sp>
            <p:nvSpPr>
              <p:cNvPr id="580" name="Learning technologies and implementation"/>
              <p:cNvSpPr txBox="1"/>
              <p:nvPr/>
            </p:nvSpPr>
            <p:spPr>
              <a:xfrm>
                <a:off x="0" y="-1"/>
                <a:ext cx="1543437" cy="716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b="1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</a:lstStyle>
              <a:p>
                <a:pPr/>
                <a:r>
                  <a:t>Learning technologies and implementation</a:t>
                </a:r>
              </a:p>
            </p:txBody>
          </p:sp>
        </p:grpSp>
        <p:sp>
          <p:nvSpPr>
            <p:cNvPr id="582" name="Google Shape;1102;p35"/>
            <p:cNvSpPr/>
            <p:nvPr/>
          </p:nvSpPr>
          <p:spPr>
            <a:xfrm>
              <a:off x="2283474" y="0"/>
              <a:ext cx="250326" cy="250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86" y="0"/>
                  </a:moveTo>
                  <a:cubicBezTo>
                    <a:pt x="4828" y="0"/>
                    <a:pt x="0" y="4828"/>
                    <a:pt x="0" y="10812"/>
                  </a:cubicBezTo>
                  <a:cubicBezTo>
                    <a:pt x="0" y="16770"/>
                    <a:pt x="4828" y="21600"/>
                    <a:pt x="10786" y="21600"/>
                  </a:cubicBezTo>
                  <a:cubicBezTo>
                    <a:pt x="16744" y="21600"/>
                    <a:pt x="21600" y="16770"/>
                    <a:pt x="21600" y="10812"/>
                  </a:cubicBezTo>
                  <a:cubicBezTo>
                    <a:pt x="21600" y="4828"/>
                    <a:pt x="16744" y="0"/>
                    <a:pt x="10786" y="0"/>
                  </a:cubicBezTo>
                  <a:close/>
                </a:path>
              </a:pathLst>
            </a:custGeom>
            <a:solidFill>
              <a:srgbClr val="869FB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583" name="Google Shape;1103;p35"/>
            <p:cNvSpPr/>
            <p:nvPr/>
          </p:nvSpPr>
          <p:spPr>
            <a:xfrm>
              <a:off x="2376925" y="65475"/>
              <a:ext cx="63101" cy="63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95" y="0"/>
                    <a:pt x="0" y="4792"/>
                    <a:pt x="0" y="10800"/>
                  </a:cubicBezTo>
                  <a:cubicBezTo>
                    <a:pt x="0" y="16713"/>
                    <a:pt x="4895" y="21600"/>
                    <a:pt x="10800" y="21600"/>
                  </a:cubicBezTo>
                  <a:cubicBezTo>
                    <a:pt x="16816" y="21600"/>
                    <a:pt x="21600" y="16713"/>
                    <a:pt x="21600" y="10800"/>
                  </a:cubicBezTo>
                  <a:cubicBezTo>
                    <a:pt x="21600" y="4792"/>
                    <a:pt x="16816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584" name="Google Shape;1104;p35"/>
            <p:cNvSpPr/>
            <p:nvPr/>
          </p:nvSpPr>
          <p:spPr>
            <a:xfrm>
              <a:off x="2356099" y="128575"/>
              <a:ext cx="104776" cy="48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797" y="0"/>
                  </a:moveTo>
                  <a:cubicBezTo>
                    <a:pt x="5092" y="0"/>
                    <a:pt x="366" y="9478"/>
                    <a:pt x="0" y="21600"/>
                  </a:cubicBezTo>
                  <a:lnTo>
                    <a:pt x="21600" y="21600"/>
                  </a:lnTo>
                  <a:cubicBezTo>
                    <a:pt x="21229" y="9478"/>
                    <a:pt x="16565" y="0"/>
                    <a:pt x="10797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585" name="Google Shape;1105;p35"/>
            <p:cNvSpPr txBox="1"/>
            <p:nvPr/>
          </p:nvSpPr>
          <p:spPr>
            <a:xfrm>
              <a:off x="0" y="81500"/>
              <a:ext cx="683700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5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/>
              <a:r>
                <a:t>Step 4</a:t>
              </a:r>
            </a:p>
          </p:txBody>
        </p:sp>
      </p:grpSp>
      <p:grpSp>
        <p:nvGrpSpPr>
          <p:cNvPr id="598" name="Google Shape;1106;p35"/>
          <p:cNvGrpSpPr/>
          <p:nvPr/>
        </p:nvGrpSpPr>
        <p:grpSpPr>
          <a:xfrm>
            <a:off x="5221589" y="3769362"/>
            <a:ext cx="2657049" cy="766472"/>
            <a:chOff x="0" y="0"/>
            <a:chExt cx="2657048" cy="766471"/>
          </a:xfrm>
        </p:grpSpPr>
        <p:sp>
          <p:nvSpPr>
            <p:cNvPr id="587" name="Google Shape;1107;p35"/>
            <p:cNvSpPr/>
            <p:nvPr/>
          </p:nvSpPr>
          <p:spPr>
            <a:xfrm>
              <a:off x="671675" y="415524"/>
              <a:ext cx="237226" cy="14601"/>
            </a:xfrm>
            <a:prstGeom prst="rect">
              <a:avLst/>
            </a:prstGeom>
            <a:solidFill>
              <a:srgbClr val="FCDF2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588" name="Google Shape;1108;p35"/>
            <p:cNvSpPr/>
            <p:nvPr/>
          </p:nvSpPr>
          <p:spPr>
            <a:xfrm>
              <a:off x="671375" y="384274"/>
              <a:ext cx="310751" cy="8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807" y="3998"/>
                  </a:moveTo>
                  <a:cubicBezTo>
                    <a:pt x="19779" y="3998"/>
                    <a:pt x="20587" y="7041"/>
                    <a:pt x="20587" y="10877"/>
                  </a:cubicBezTo>
                  <a:cubicBezTo>
                    <a:pt x="20587" y="14640"/>
                    <a:pt x="19779" y="17676"/>
                    <a:pt x="18807" y="17676"/>
                  </a:cubicBezTo>
                  <a:cubicBezTo>
                    <a:pt x="17813" y="17676"/>
                    <a:pt x="17028" y="14640"/>
                    <a:pt x="17028" y="10877"/>
                  </a:cubicBezTo>
                  <a:cubicBezTo>
                    <a:pt x="17028" y="7041"/>
                    <a:pt x="17813" y="3998"/>
                    <a:pt x="18807" y="3998"/>
                  </a:cubicBezTo>
                  <a:close/>
                  <a:moveTo>
                    <a:pt x="18807" y="0"/>
                  </a:moveTo>
                  <a:cubicBezTo>
                    <a:pt x="17628" y="0"/>
                    <a:pt x="16614" y="2721"/>
                    <a:pt x="16220" y="6719"/>
                  </a:cubicBezTo>
                  <a:lnTo>
                    <a:pt x="0" y="6719"/>
                  </a:lnTo>
                  <a:lnTo>
                    <a:pt x="0" y="13679"/>
                  </a:lnTo>
                  <a:lnTo>
                    <a:pt x="16117" y="13679"/>
                  </a:lnTo>
                  <a:cubicBezTo>
                    <a:pt x="16468" y="18718"/>
                    <a:pt x="17525" y="21600"/>
                    <a:pt x="18807" y="21600"/>
                  </a:cubicBezTo>
                  <a:cubicBezTo>
                    <a:pt x="20338" y="21600"/>
                    <a:pt x="21600" y="16716"/>
                    <a:pt x="21600" y="10797"/>
                  </a:cubicBezTo>
                  <a:cubicBezTo>
                    <a:pt x="21600" y="4797"/>
                    <a:pt x="20338" y="0"/>
                    <a:pt x="18807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grpSp>
          <p:nvGrpSpPr>
            <p:cNvPr id="591" name="Google Shape;1109;p35"/>
            <p:cNvGrpSpPr/>
            <p:nvPr/>
          </p:nvGrpSpPr>
          <p:grpSpPr>
            <a:xfrm>
              <a:off x="1113675" y="121449"/>
              <a:ext cx="1543374" cy="606327"/>
              <a:chOff x="0" y="24"/>
              <a:chExt cx="1543373" cy="606325"/>
            </a:xfrm>
          </p:grpSpPr>
          <p:sp>
            <p:nvSpPr>
              <p:cNvPr id="589" name="Shape"/>
              <p:cNvSpPr/>
              <p:nvPr/>
            </p:nvSpPr>
            <p:spPr>
              <a:xfrm>
                <a:off x="28" y="24"/>
                <a:ext cx="1543346" cy="606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17" y="0"/>
                    </a:moveTo>
                    <a:cubicBezTo>
                      <a:pt x="188" y="0"/>
                      <a:pt x="0" y="424"/>
                      <a:pt x="0" y="943"/>
                    </a:cubicBezTo>
                    <a:lnTo>
                      <a:pt x="0" y="20656"/>
                    </a:lnTo>
                    <a:cubicBezTo>
                      <a:pt x="0" y="21176"/>
                      <a:pt x="188" y="21600"/>
                      <a:pt x="417" y="21600"/>
                    </a:cubicBezTo>
                    <a:lnTo>
                      <a:pt x="21182" y="21600"/>
                    </a:lnTo>
                    <a:cubicBezTo>
                      <a:pt x="21412" y="21600"/>
                      <a:pt x="21600" y="21176"/>
                      <a:pt x="21600" y="20656"/>
                    </a:cubicBezTo>
                    <a:lnTo>
                      <a:pt x="21600" y="943"/>
                    </a:lnTo>
                    <a:cubicBezTo>
                      <a:pt x="21600" y="424"/>
                      <a:pt x="21412" y="0"/>
                      <a:pt x="21182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b="1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pPr>
              </a:p>
            </p:txBody>
          </p:sp>
          <p:sp>
            <p:nvSpPr>
              <p:cNvPr id="590" name="Project Demonstration"/>
              <p:cNvSpPr txBox="1"/>
              <p:nvPr/>
            </p:nvSpPr>
            <p:spPr>
              <a:xfrm>
                <a:off x="-1" y="33950"/>
                <a:ext cx="1543375" cy="5384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b="1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</a:lstStyle>
              <a:p>
                <a:pPr/>
                <a:r>
                  <a:t>Project Demonstration</a:t>
                </a:r>
              </a:p>
            </p:txBody>
          </p:sp>
        </p:grpSp>
        <p:sp>
          <p:nvSpPr>
            <p:cNvPr id="592" name="Google Shape;1110;p35"/>
            <p:cNvSpPr/>
            <p:nvPr/>
          </p:nvSpPr>
          <p:spPr>
            <a:xfrm>
              <a:off x="2352824" y="-1"/>
              <a:ext cx="250351" cy="250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3" y="0"/>
                  </a:moveTo>
                  <a:cubicBezTo>
                    <a:pt x="4829" y="0"/>
                    <a:pt x="0" y="4828"/>
                    <a:pt x="0" y="10788"/>
                  </a:cubicBezTo>
                  <a:cubicBezTo>
                    <a:pt x="0" y="16772"/>
                    <a:pt x="4829" y="21600"/>
                    <a:pt x="10813" y="21600"/>
                  </a:cubicBezTo>
                  <a:cubicBezTo>
                    <a:pt x="16771" y="21600"/>
                    <a:pt x="21600" y="16772"/>
                    <a:pt x="21600" y="10788"/>
                  </a:cubicBezTo>
                  <a:cubicBezTo>
                    <a:pt x="21600" y="4828"/>
                    <a:pt x="16771" y="0"/>
                    <a:pt x="10813" y="0"/>
                  </a:cubicBezTo>
                  <a:close/>
                </a:path>
              </a:pathLst>
            </a:custGeom>
            <a:solidFill>
              <a:srgbClr val="869FB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593" name="Google Shape;1111;p35"/>
            <p:cNvSpPr/>
            <p:nvPr/>
          </p:nvSpPr>
          <p:spPr>
            <a:xfrm>
              <a:off x="2413176" y="76199"/>
              <a:ext cx="113800" cy="1137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5" h="21600" fill="norm" stroke="1" extrusionOk="0">
                  <a:moveTo>
                    <a:pt x="10482" y="0"/>
                  </a:moveTo>
                  <a:cubicBezTo>
                    <a:pt x="4290" y="0"/>
                    <a:pt x="-645" y="5539"/>
                    <a:pt x="69" y="12036"/>
                  </a:cubicBezTo>
                  <a:cubicBezTo>
                    <a:pt x="616" y="16953"/>
                    <a:pt x="4511" y="20964"/>
                    <a:pt x="9276" y="21529"/>
                  </a:cubicBezTo>
                  <a:cubicBezTo>
                    <a:pt x="9685" y="21576"/>
                    <a:pt x="10091" y="21600"/>
                    <a:pt x="10491" y="21600"/>
                  </a:cubicBezTo>
                  <a:cubicBezTo>
                    <a:pt x="16255" y="21600"/>
                    <a:pt x="20955" y="16764"/>
                    <a:pt x="20955" y="10793"/>
                  </a:cubicBezTo>
                  <a:lnTo>
                    <a:pt x="10482" y="10793"/>
                  </a:lnTo>
                  <a:lnTo>
                    <a:pt x="104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594" name="Google Shape;1112;p35"/>
            <p:cNvSpPr/>
            <p:nvPr/>
          </p:nvSpPr>
          <p:spPr>
            <a:xfrm>
              <a:off x="2485875" y="60424"/>
              <a:ext cx="56876" cy="56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21600" y="9613"/>
                    <a:pt x="1199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595" name="Google Shape;1113;p35"/>
            <p:cNvSpPr/>
            <p:nvPr/>
          </p:nvSpPr>
          <p:spPr>
            <a:xfrm>
              <a:off x="0" y="82778"/>
              <a:ext cx="683722" cy="683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5" y="0"/>
                  </a:moveTo>
                  <a:cubicBezTo>
                    <a:pt x="4844" y="0"/>
                    <a:pt x="0" y="4844"/>
                    <a:pt x="0" y="10805"/>
                  </a:cubicBezTo>
                  <a:cubicBezTo>
                    <a:pt x="0" y="16755"/>
                    <a:pt x="4844" y="21600"/>
                    <a:pt x="10805" y="21600"/>
                  </a:cubicBezTo>
                  <a:cubicBezTo>
                    <a:pt x="16756" y="21600"/>
                    <a:pt x="21600" y="16755"/>
                    <a:pt x="21600" y="10805"/>
                  </a:cubicBezTo>
                  <a:lnTo>
                    <a:pt x="20622" y="10805"/>
                  </a:lnTo>
                  <a:cubicBezTo>
                    <a:pt x="20622" y="16219"/>
                    <a:pt x="16219" y="20623"/>
                    <a:pt x="10805" y="20623"/>
                  </a:cubicBezTo>
                  <a:cubicBezTo>
                    <a:pt x="5392" y="20623"/>
                    <a:pt x="978" y="16219"/>
                    <a:pt x="978" y="10805"/>
                  </a:cubicBezTo>
                  <a:cubicBezTo>
                    <a:pt x="978" y="5381"/>
                    <a:pt x="5392" y="977"/>
                    <a:pt x="10805" y="977"/>
                  </a:cubicBezTo>
                  <a:lnTo>
                    <a:pt x="10805" y="0"/>
                  </a:lnTo>
                  <a:close/>
                </a:path>
              </a:pathLst>
            </a:custGeom>
            <a:solidFill>
              <a:srgbClr val="455A64"/>
            </a:solidFill>
            <a:ln w="19050" cap="flat">
              <a:solidFill>
                <a:srgbClr val="455A6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596" name="Google Shape;1114;p35"/>
            <p:cNvSpPr/>
            <p:nvPr/>
          </p:nvSpPr>
          <p:spPr>
            <a:xfrm>
              <a:off x="342021" y="82778"/>
              <a:ext cx="341691" cy="342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953"/>
                  </a:lnTo>
                  <a:cubicBezTo>
                    <a:pt x="10832" y="1953"/>
                    <a:pt x="19643" y="10758"/>
                    <a:pt x="19643" y="21600"/>
                  </a:cubicBezTo>
                  <a:lnTo>
                    <a:pt x="21600" y="21600"/>
                  </a:lnTo>
                  <a:cubicBezTo>
                    <a:pt x="21600" y="9683"/>
                    <a:pt x="11907" y="0"/>
                    <a:pt x="0" y="0"/>
                  </a:cubicBezTo>
                  <a:close/>
                </a:path>
              </a:pathLst>
            </a:custGeom>
            <a:solidFill>
              <a:srgbClr val="FCBD24"/>
            </a:solidFill>
            <a:ln w="19050" cap="flat">
              <a:solidFill>
                <a:srgbClr val="EBEBEB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597" name="Google Shape;1115;p35"/>
            <p:cNvSpPr txBox="1"/>
            <p:nvPr/>
          </p:nvSpPr>
          <p:spPr>
            <a:xfrm>
              <a:off x="13" y="104561"/>
              <a:ext cx="683700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5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/>
              <a:r>
                <a:t>Step 5</a:t>
              </a:r>
            </a:p>
          </p:txBody>
        </p:sp>
      </p:grpSp>
      <p:grpSp>
        <p:nvGrpSpPr>
          <p:cNvPr id="611" name="Google Shape;1116;p35"/>
          <p:cNvGrpSpPr/>
          <p:nvPr/>
        </p:nvGrpSpPr>
        <p:grpSpPr>
          <a:xfrm>
            <a:off x="3031848" y="1431096"/>
            <a:ext cx="2656611" cy="889199"/>
            <a:chOff x="0" y="0"/>
            <a:chExt cx="2656610" cy="889198"/>
          </a:xfrm>
        </p:grpSpPr>
        <p:sp>
          <p:nvSpPr>
            <p:cNvPr id="599" name="Google Shape;1117;p35"/>
            <p:cNvSpPr/>
            <p:nvPr/>
          </p:nvSpPr>
          <p:spPr>
            <a:xfrm>
              <a:off x="671086" y="378624"/>
              <a:ext cx="310751" cy="803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828" y="3918"/>
                  </a:moveTo>
                  <a:cubicBezTo>
                    <a:pt x="19800" y="3918"/>
                    <a:pt x="20587" y="6956"/>
                    <a:pt x="20587" y="10719"/>
                  </a:cubicBezTo>
                  <a:cubicBezTo>
                    <a:pt x="20587" y="14557"/>
                    <a:pt x="19800" y="17601"/>
                    <a:pt x="18828" y="17601"/>
                  </a:cubicBezTo>
                  <a:cubicBezTo>
                    <a:pt x="17834" y="17601"/>
                    <a:pt x="17049" y="14557"/>
                    <a:pt x="17049" y="10719"/>
                  </a:cubicBezTo>
                  <a:cubicBezTo>
                    <a:pt x="17049" y="6956"/>
                    <a:pt x="17834" y="3918"/>
                    <a:pt x="18828" y="3918"/>
                  </a:cubicBezTo>
                  <a:close/>
                  <a:moveTo>
                    <a:pt x="18828" y="0"/>
                  </a:moveTo>
                  <a:cubicBezTo>
                    <a:pt x="17648" y="0"/>
                    <a:pt x="16635" y="2796"/>
                    <a:pt x="16220" y="6801"/>
                  </a:cubicBezTo>
                  <a:lnTo>
                    <a:pt x="0" y="6801"/>
                  </a:lnTo>
                  <a:lnTo>
                    <a:pt x="0" y="13757"/>
                  </a:lnTo>
                  <a:lnTo>
                    <a:pt x="16138" y="13757"/>
                  </a:lnTo>
                  <a:cubicBezTo>
                    <a:pt x="16468" y="17763"/>
                    <a:pt x="17544" y="21600"/>
                    <a:pt x="18828" y="21600"/>
                  </a:cubicBezTo>
                  <a:cubicBezTo>
                    <a:pt x="20359" y="21600"/>
                    <a:pt x="21600" y="16721"/>
                    <a:pt x="21600" y="10800"/>
                  </a:cubicBezTo>
                  <a:cubicBezTo>
                    <a:pt x="21600" y="4799"/>
                    <a:pt x="20359" y="0"/>
                    <a:pt x="18828" y="0"/>
                  </a:cubicBezTo>
                  <a:close/>
                </a:path>
              </a:pathLst>
            </a:custGeom>
            <a:solidFill>
              <a:srgbClr val="12878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600" name="Google Shape;1118;p35"/>
            <p:cNvSpPr/>
            <p:nvPr/>
          </p:nvSpPr>
          <p:spPr>
            <a:xfrm>
              <a:off x="0" y="76787"/>
              <a:ext cx="341690" cy="683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cubicBezTo>
                    <a:pt x="9693" y="0"/>
                    <a:pt x="0" y="4844"/>
                    <a:pt x="0" y="10795"/>
                  </a:cubicBezTo>
                  <a:cubicBezTo>
                    <a:pt x="0" y="16756"/>
                    <a:pt x="9693" y="21600"/>
                    <a:pt x="21600" y="21600"/>
                  </a:cubicBezTo>
                  <a:lnTo>
                    <a:pt x="21600" y="20622"/>
                  </a:lnTo>
                  <a:cubicBezTo>
                    <a:pt x="10768" y="20622"/>
                    <a:pt x="1957" y="16219"/>
                    <a:pt x="1957" y="10795"/>
                  </a:cubicBezTo>
                  <a:cubicBezTo>
                    <a:pt x="1957" y="5381"/>
                    <a:pt x="10768" y="978"/>
                    <a:pt x="21600" y="978"/>
                  </a:cubicBezTo>
                  <a:lnTo>
                    <a:pt x="21600" y="0"/>
                  </a:lnTo>
                  <a:close/>
                </a:path>
              </a:pathLst>
            </a:custGeom>
            <a:solidFill>
              <a:srgbClr val="128784"/>
            </a:solidFill>
            <a:ln w="19050" cap="flat">
              <a:solidFill>
                <a:srgbClr val="455A6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601" name="Google Shape;1119;p35"/>
            <p:cNvSpPr/>
            <p:nvPr/>
          </p:nvSpPr>
          <p:spPr>
            <a:xfrm>
              <a:off x="341690" y="76787"/>
              <a:ext cx="342033" cy="683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978"/>
                  </a:lnTo>
                  <a:cubicBezTo>
                    <a:pt x="10843" y="978"/>
                    <a:pt x="19645" y="5381"/>
                    <a:pt x="19645" y="10795"/>
                  </a:cubicBezTo>
                  <a:cubicBezTo>
                    <a:pt x="19645" y="16219"/>
                    <a:pt x="10843" y="20622"/>
                    <a:pt x="0" y="20622"/>
                  </a:cubicBezTo>
                  <a:lnTo>
                    <a:pt x="0" y="21600"/>
                  </a:lnTo>
                  <a:cubicBezTo>
                    <a:pt x="11916" y="21600"/>
                    <a:pt x="21600" y="16756"/>
                    <a:pt x="21600" y="10795"/>
                  </a:cubicBezTo>
                  <a:cubicBezTo>
                    <a:pt x="21600" y="4844"/>
                    <a:pt x="11916" y="0"/>
                    <a:pt x="0" y="0"/>
                  </a:cubicBezTo>
                  <a:close/>
                </a:path>
              </a:pathLst>
            </a:custGeom>
            <a:solidFill>
              <a:srgbClr val="128784"/>
            </a:solidFill>
            <a:ln w="19050" cap="flat">
              <a:solidFill>
                <a:srgbClr val="19B5B1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grpSp>
          <p:nvGrpSpPr>
            <p:cNvPr id="604" name="Google Shape;1120;p35"/>
            <p:cNvGrpSpPr/>
            <p:nvPr/>
          </p:nvGrpSpPr>
          <p:grpSpPr>
            <a:xfrm>
              <a:off x="1113236" y="66475"/>
              <a:ext cx="1543375" cy="716250"/>
              <a:chOff x="0" y="0"/>
              <a:chExt cx="1543373" cy="716249"/>
            </a:xfrm>
          </p:grpSpPr>
          <p:sp>
            <p:nvSpPr>
              <p:cNvPr id="602" name="Shape"/>
              <p:cNvSpPr/>
              <p:nvPr/>
            </p:nvSpPr>
            <p:spPr>
              <a:xfrm>
                <a:off x="0" y="54974"/>
                <a:ext cx="1543374" cy="6063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18" y="0"/>
                    </a:moveTo>
                    <a:cubicBezTo>
                      <a:pt x="188" y="0"/>
                      <a:pt x="0" y="424"/>
                      <a:pt x="0" y="943"/>
                    </a:cubicBezTo>
                    <a:lnTo>
                      <a:pt x="0" y="20656"/>
                    </a:lnTo>
                    <a:cubicBezTo>
                      <a:pt x="0" y="21175"/>
                      <a:pt x="188" y="21600"/>
                      <a:pt x="418" y="21600"/>
                    </a:cubicBezTo>
                    <a:lnTo>
                      <a:pt x="21182" y="21600"/>
                    </a:lnTo>
                    <a:cubicBezTo>
                      <a:pt x="21412" y="21600"/>
                      <a:pt x="21600" y="21175"/>
                      <a:pt x="21600" y="20656"/>
                    </a:cubicBezTo>
                    <a:lnTo>
                      <a:pt x="21600" y="943"/>
                    </a:lnTo>
                    <a:cubicBezTo>
                      <a:pt x="21600" y="424"/>
                      <a:pt x="21412" y="0"/>
                      <a:pt x="21182" y="0"/>
                    </a:cubicBezTo>
                    <a:close/>
                  </a:path>
                </a:pathLst>
              </a:custGeom>
              <a:solidFill>
                <a:srgbClr val="12878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b="1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pPr>
              </a:p>
            </p:txBody>
          </p:sp>
          <p:sp>
            <p:nvSpPr>
              <p:cNvPr id="603" name="Deciding the technologies: JAVA/REST"/>
              <p:cNvSpPr txBox="1"/>
              <p:nvPr/>
            </p:nvSpPr>
            <p:spPr>
              <a:xfrm>
                <a:off x="0" y="-1"/>
                <a:ext cx="1543374" cy="716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b="1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</a:lstStyle>
              <a:p>
                <a:pPr/>
                <a:r>
                  <a:t>Deciding the technologies: JAVA/REST</a:t>
                </a:r>
              </a:p>
            </p:txBody>
          </p:sp>
        </p:grpSp>
        <p:sp>
          <p:nvSpPr>
            <p:cNvPr id="605" name="Google Shape;1121;p35"/>
            <p:cNvSpPr/>
            <p:nvPr/>
          </p:nvSpPr>
          <p:spPr>
            <a:xfrm>
              <a:off x="2352387" y="0"/>
              <a:ext cx="250326" cy="250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2" y="0"/>
                  </a:moveTo>
                  <a:cubicBezTo>
                    <a:pt x="4854" y="0"/>
                    <a:pt x="0" y="4828"/>
                    <a:pt x="0" y="10786"/>
                  </a:cubicBezTo>
                  <a:cubicBezTo>
                    <a:pt x="0" y="16746"/>
                    <a:pt x="4854" y="21600"/>
                    <a:pt x="10812" y="21600"/>
                  </a:cubicBezTo>
                  <a:cubicBezTo>
                    <a:pt x="16772" y="21600"/>
                    <a:pt x="21600" y="16746"/>
                    <a:pt x="21600" y="10786"/>
                  </a:cubicBezTo>
                  <a:cubicBezTo>
                    <a:pt x="21600" y="4828"/>
                    <a:pt x="16772" y="0"/>
                    <a:pt x="10812" y="0"/>
                  </a:cubicBezTo>
                  <a:close/>
                </a:path>
              </a:pathLst>
            </a:custGeom>
            <a:solidFill>
              <a:srgbClr val="12878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606" name="Google Shape;1122;p35"/>
            <p:cNvSpPr/>
            <p:nvPr/>
          </p:nvSpPr>
          <p:spPr>
            <a:xfrm>
              <a:off x="2412275" y="58325"/>
              <a:ext cx="130850" cy="133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7" h="21600" fill="norm" stroke="1" extrusionOk="0">
                  <a:moveTo>
                    <a:pt x="10641" y="6545"/>
                  </a:moveTo>
                  <a:cubicBezTo>
                    <a:pt x="13016" y="6545"/>
                    <a:pt x="14952" y="8420"/>
                    <a:pt x="14952" y="10776"/>
                  </a:cubicBezTo>
                  <a:cubicBezTo>
                    <a:pt x="14952" y="13135"/>
                    <a:pt x="13016" y="15059"/>
                    <a:pt x="10641" y="15059"/>
                  </a:cubicBezTo>
                  <a:cubicBezTo>
                    <a:pt x="8270" y="15059"/>
                    <a:pt x="6334" y="13135"/>
                    <a:pt x="6334" y="10776"/>
                  </a:cubicBezTo>
                  <a:cubicBezTo>
                    <a:pt x="6334" y="8420"/>
                    <a:pt x="8270" y="6545"/>
                    <a:pt x="10641" y="6545"/>
                  </a:cubicBezTo>
                  <a:close/>
                  <a:moveTo>
                    <a:pt x="8465" y="0"/>
                  </a:moveTo>
                  <a:cubicBezTo>
                    <a:pt x="7835" y="0"/>
                    <a:pt x="7351" y="481"/>
                    <a:pt x="7351" y="1107"/>
                  </a:cubicBezTo>
                  <a:lnTo>
                    <a:pt x="7351" y="2408"/>
                  </a:lnTo>
                  <a:cubicBezTo>
                    <a:pt x="7351" y="2505"/>
                    <a:pt x="7253" y="2646"/>
                    <a:pt x="7156" y="2646"/>
                  </a:cubicBezTo>
                  <a:cubicBezTo>
                    <a:pt x="6236" y="3034"/>
                    <a:pt x="5366" y="3515"/>
                    <a:pt x="4638" y="4137"/>
                  </a:cubicBezTo>
                  <a:cubicBezTo>
                    <a:pt x="4581" y="4194"/>
                    <a:pt x="4508" y="4218"/>
                    <a:pt x="4439" y="4218"/>
                  </a:cubicBezTo>
                  <a:cubicBezTo>
                    <a:pt x="4390" y="4218"/>
                    <a:pt x="4341" y="4206"/>
                    <a:pt x="4300" y="4186"/>
                  </a:cubicBezTo>
                  <a:lnTo>
                    <a:pt x="3524" y="3705"/>
                  </a:lnTo>
                  <a:cubicBezTo>
                    <a:pt x="3341" y="3616"/>
                    <a:pt x="3149" y="3572"/>
                    <a:pt x="2962" y="3572"/>
                  </a:cubicBezTo>
                  <a:cubicBezTo>
                    <a:pt x="2556" y="3572"/>
                    <a:pt x="2173" y="3778"/>
                    <a:pt x="1974" y="4137"/>
                  </a:cubicBezTo>
                  <a:lnTo>
                    <a:pt x="136" y="7265"/>
                  </a:lnTo>
                  <a:cubicBezTo>
                    <a:pt x="-157" y="7794"/>
                    <a:pt x="38" y="8469"/>
                    <a:pt x="571" y="8804"/>
                  </a:cubicBezTo>
                  <a:lnTo>
                    <a:pt x="1490" y="9333"/>
                  </a:lnTo>
                  <a:cubicBezTo>
                    <a:pt x="1588" y="9382"/>
                    <a:pt x="1637" y="9479"/>
                    <a:pt x="1637" y="9576"/>
                  </a:cubicBezTo>
                  <a:cubicBezTo>
                    <a:pt x="1539" y="10008"/>
                    <a:pt x="1539" y="10392"/>
                    <a:pt x="1539" y="10776"/>
                  </a:cubicBezTo>
                  <a:cubicBezTo>
                    <a:pt x="1539" y="11451"/>
                    <a:pt x="1588" y="12077"/>
                    <a:pt x="1734" y="12703"/>
                  </a:cubicBezTo>
                  <a:cubicBezTo>
                    <a:pt x="1783" y="12796"/>
                    <a:pt x="1734" y="12941"/>
                    <a:pt x="1637" y="12990"/>
                  </a:cubicBezTo>
                  <a:lnTo>
                    <a:pt x="909" y="13374"/>
                  </a:lnTo>
                  <a:cubicBezTo>
                    <a:pt x="376" y="13713"/>
                    <a:pt x="185" y="14384"/>
                    <a:pt x="473" y="14913"/>
                  </a:cubicBezTo>
                  <a:lnTo>
                    <a:pt x="2316" y="18040"/>
                  </a:lnTo>
                  <a:cubicBezTo>
                    <a:pt x="2515" y="18404"/>
                    <a:pt x="2918" y="18610"/>
                    <a:pt x="3324" y="18610"/>
                  </a:cubicBezTo>
                  <a:cubicBezTo>
                    <a:pt x="3507" y="18610"/>
                    <a:pt x="3694" y="18566"/>
                    <a:pt x="3865" y="18473"/>
                  </a:cubicBezTo>
                  <a:lnTo>
                    <a:pt x="4931" y="17851"/>
                  </a:lnTo>
                  <a:cubicBezTo>
                    <a:pt x="4976" y="17826"/>
                    <a:pt x="5024" y="17814"/>
                    <a:pt x="5073" y="17814"/>
                  </a:cubicBezTo>
                  <a:cubicBezTo>
                    <a:pt x="5122" y="17814"/>
                    <a:pt x="5171" y="17826"/>
                    <a:pt x="5220" y="17851"/>
                  </a:cubicBezTo>
                  <a:cubicBezTo>
                    <a:pt x="5992" y="18428"/>
                    <a:pt x="6867" y="18861"/>
                    <a:pt x="7835" y="19147"/>
                  </a:cubicBezTo>
                  <a:cubicBezTo>
                    <a:pt x="7981" y="19196"/>
                    <a:pt x="8030" y="19293"/>
                    <a:pt x="8030" y="19390"/>
                  </a:cubicBezTo>
                  <a:lnTo>
                    <a:pt x="8030" y="20448"/>
                  </a:lnTo>
                  <a:cubicBezTo>
                    <a:pt x="8030" y="21071"/>
                    <a:pt x="8563" y="21600"/>
                    <a:pt x="9189" y="21600"/>
                  </a:cubicBezTo>
                  <a:lnTo>
                    <a:pt x="12821" y="21600"/>
                  </a:lnTo>
                  <a:cubicBezTo>
                    <a:pt x="13402" y="21600"/>
                    <a:pt x="13935" y="21071"/>
                    <a:pt x="13935" y="20448"/>
                  </a:cubicBezTo>
                  <a:lnTo>
                    <a:pt x="13935" y="18861"/>
                  </a:lnTo>
                  <a:cubicBezTo>
                    <a:pt x="13935" y="18764"/>
                    <a:pt x="13984" y="18667"/>
                    <a:pt x="14082" y="18618"/>
                  </a:cubicBezTo>
                  <a:cubicBezTo>
                    <a:pt x="14854" y="18234"/>
                    <a:pt x="15582" y="17754"/>
                    <a:pt x="16213" y="17176"/>
                  </a:cubicBezTo>
                  <a:cubicBezTo>
                    <a:pt x="16266" y="17147"/>
                    <a:pt x="16339" y="17119"/>
                    <a:pt x="16408" y="17119"/>
                  </a:cubicBezTo>
                  <a:cubicBezTo>
                    <a:pt x="16461" y="17119"/>
                    <a:pt x="16510" y="17135"/>
                    <a:pt x="16550" y="17176"/>
                  </a:cubicBezTo>
                  <a:lnTo>
                    <a:pt x="17762" y="17851"/>
                  </a:lnTo>
                  <a:cubicBezTo>
                    <a:pt x="17941" y="17964"/>
                    <a:pt x="18145" y="18016"/>
                    <a:pt x="18344" y="18016"/>
                  </a:cubicBezTo>
                  <a:cubicBezTo>
                    <a:pt x="18734" y="18016"/>
                    <a:pt x="19117" y="17814"/>
                    <a:pt x="19312" y="17463"/>
                  </a:cubicBezTo>
                  <a:lnTo>
                    <a:pt x="21150" y="14335"/>
                  </a:lnTo>
                  <a:cubicBezTo>
                    <a:pt x="21443" y="13810"/>
                    <a:pt x="21248" y="13087"/>
                    <a:pt x="20715" y="12796"/>
                  </a:cubicBezTo>
                  <a:lnTo>
                    <a:pt x="19165" y="11883"/>
                  </a:lnTo>
                  <a:cubicBezTo>
                    <a:pt x="19068" y="11834"/>
                    <a:pt x="19019" y="11741"/>
                    <a:pt x="19019" y="11644"/>
                  </a:cubicBezTo>
                  <a:cubicBezTo>
                    <a:pt x="19019" y="11354"/>
                    <a:pt x="19068" y="11067"/>
                    <a:pt x="19068" y="10776"/>
                  </a:cubicBezTo>
                  <a:cubicBezTo>
                    <a:pt x="19068" y="10246"/>
                    <a:pt x="19019" y="9717"/>
                    <a:pt x="18921" y="9236"/>
                  </a:cubicBezTo>
                  <a:cubicBezTo>
                    <a:pt x="18877" y="9095"/>
                    <a:pt x="18921" y="8998"/>
                    <a:pt x="19019" y="8949"/>
                  </a:cubicBezTo>
                  <a:lnTo>
                    <a:pt x="20377" y="8178"/>
                  </a:lnTo>
                  <a:cubicBezTo>
                    <a:pt x="20910" y="7891"/>
                    <a:pt x="21101" y="7168"/>
                    <a:pt x="20764" y="6638"/>
                  </a:cubicBezTo>
                  <a:lnTo>
                    <a:pt x="18970" y="3515"/>
                  </a:lnTo>
                  <a:cubicBezTo>
                    <a:pt x="18747" y="3164"/>
                    <a:pt x="18376" y="2962"/>
                    <a:pt x="17994" y="2962"/>
                  </a:cubicBezTo>
                  <a:cubicBezTo>
                    <a:pt x="17799" y="2962"/>
                    <a:pt x="17604" y="3014"/>
                    <a:pt x="17421" y="3127"/>
                  </a:cubicBezTo>
                  <a:lnTo>
                    <a:pt x="15969" y="3947"/>
                  </a:lnTo>
                  <a:cubicBezTo>
                    <a:pt x="15920" y="3972"/>
                    <a:pt x="15871" y="3984"/>
                    <a:pt x="15822" y="3984"/>
                  </a:cubicBezTo>
                  <a:cubicBezTo>
                    <a:pt x="15778" y="3984"/>
                    <a:pt x="15729" y="3972"/>
                    <a:pt x="15680" y="3947"/>
                  </a:cubicBezTo>
                  <a:cubicBezTo>
                    <a:pt x="15001" y="3418"/>
                    <a:pt x="14228" y="2986"/>
                    <a:pt x="13402" y="2646"/>
                  </a:cubicBezTo>
                  <a:cubicBezTo>
                    <a:pt x="13305" y="2646"/>
                    <a:pt x="13211" y="2505"/>
                    <a:pt x="13211" y="2408"/>
                  </a:cubicBezTo>
                  <a:lnTo>
                    <a:pt x="13211" y="1107"/>
                  </a:lnTo>
                  <a:cubicBezTo>
                    <a:pt x="13211" y="481"/>
                    <a:pt x="12723" y="0"/>
                    <a:pt x="12097" y="0"/>
                  </a:cubicBezTo>
                  <a:close/>
                </a:path>
              </a:pathLst>
            </a:custGeom>
            <a:solidFill>
              <a:srgbClr val="12878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grpSp>
          <p:nvGrpSpPr>
            <p:cNvPr id="609" name="Google Shape;1123;p35"/>
            <p:cNvGrpSpPr/>
            <p:nvPr/>
          </p:nvGrpSpPr>
          <p:grpSpPr>
            <a:xfrm>
              <a:off x="0" y="94612"/>
              <a:ext cx="683700" cy="640050"/>
              <a:chOff x="0" y="0"/>
              <a:chExt cx="683699" cy="640049"/>
            </a:xfrm>
          </p:grpSpPr>
          <p:sp>
            <p:nvSpPr>
              <p:cNvPr id="607" name="Rectangle"/>
              <p:cNvSpPr/>
              <p:nvPr/>
            </p:nvSpPr>
            <p:spPr>
              <a:xfrm>
                <a:off x="0" y="170324"/>
                <a:ext cx="683700" cy="299401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sz="150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pPr>
              </a:p>
            </p:txBody>
          </p:sp>
          <p:sp>
            <p:nvSpPr>
              <p:cNvPr id="608" name="Step 2"/>
              <p:cNvSpPr txBox="1"/>
              <p:nvPr/>
            </p:nvSpPr>
            <p:spPr>
              <a:xfrm>
                <a:off x="0" y="-1"/>
                <a:ext cx="683700" cy="6400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sz="1500">
                    <a:solidFill>
                      <a:srgbClr val="434343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defRPr>
                </a:lvl1pPr>
              </a:lstStyle>
              <a:p>
                <a:pPr/>
                <a:r>
                  <a:t>Step 2</a:t>
                </a:r>
              </a:p>
            </p:txBody>
          </p:sp>
        </p:grpSp>
        <p:sp>
          <p:nvSpPr>
            <p:cNvPr id="610" name="Google Shape;1124;p35"/>
            <p:cNvSpPr/>
            <p:nvPr/>
          </p:nvSpPr>
          <p:spPr>
            <a:xfrm rot="5400000">
              <a:off x="270720" y="749864"/>
              <a:ext cx="142317" cy="136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600" fill="norm" stroke="1" extrusionOk="0">
                  <a:moveTo>
                    <a:pt x="11090" y="0"/>
                  </a:moveTo>
                  <a:cubicBezTo>
                    <a:pt x="10386" y="0"/>
                    <a:pt x="9685" y="281"/>
                    <a:pt x="9149" y="848"/>
                  </a:cubicBezTo>
                  <a:cubicBezTo>
                    <a:pt x="8122" y="1981"/>
                    <a:pt x="8122" y="3819"/>
                    <a:pt x="9149" y="4951"/>
                  </a:cubicBezTo>
                  <a:lnTo>
                    <a:pt x="12005" y="7922"/>
                  </a:lnTo>
                  <a:lnTo>
                    <a:pt x="2721" y="7922"/>
                  </a:lnTo>
                  <a:cubicBezTo>
                    <a:pt x="1207" y="7922"/>
                    <a:pt x="0" y="9198"/>
                    <a:pt x="0" y="10802"/>
                  </a:cubicBezTo>
                  <a:cubicBezTo>
                    <a:pt x="0" y="12402"/>
                    <a:pt x="1207" y="13678"/>
                    <a:pt x="2721" y="13678"/>
                  </a:cubicBezTo>
                  <a:lnTo>
                    <a:pt x="12005" y="13678"/>
                  </a:lnTo>
                  <a:lnTo>
                    <a:pt x="9149" y="16696"/>
                  </a:lnTo>
                  <a:cubicBezTo>
                    <a:pt x="8122" y="17829"/>
                    <a:pt x="8122" y="19619"/>
                    <a:pt x="9149" y="20752"/>
                  </a:cubicBezTo>
                  <a:cubicBezTo>
                    <a:pt x="9685" y="21319"/>
                    <a:pt x="10397" y="21600"/>
                    <a:pt x="11113" y="21600"/>
                  </a:cubicBezTo>
                  <a:cubicBezTo>
                    <a:pt x="11780" y="21600"/>
                    <a:pt x="12496" y="21319"/>
                    <a:pt x="13032" y="20752"/>
                  </a:cubicBezTo>
                  <a:lnTo>
                    <a:pt x="20528" y="12830"/>
                  </a:lnTo>
                  <a:cubicBezTo>
                    <a:pt x="21600" y="11697"/>
                    <a:pt x="21600" y="9903"/>
                    <a:pt x="20528" y="8774"/>
                  </a:cubicBezTo>
                  <a:lnTo>
                    <a:pt x="13032" y="848"/>
                  </a:lnTo>
                  <a:cubicBezTo>
                    <a:pt x="12496" y="281"/>
                    <a:pt x="11791" y="0"/>
                    <a:pt x="11090" y="0"/>
                  </a:cubicBezTo>
                  <a:close/>
                </a:path>
              </a:pathLst>
            </a:custGeom>
            <a:solidFill>
              <a:srgbClr val="12878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622" name="Google Shape;1125;p35"/>
          <p:cNvGrpSpPr/>
          <p:nvPr/>
        </p:nvGrpSpPr>
        <p:grpSpPr>
          <a:xfrm>
            <a:off x="3621411" y="2178002"/>
            <a:ext cx="2656274" cy="870100"/>
            <a:chOff x="0" y="0"/>
            <a:chExt cx="2656273" cy="870098"/>
          </a:xfrm>
        </p:grpSpPr>
        <p:sp>
          <p:nvSpPr>
            <p:cNvPr id="612" name="Google Shape;1126;p35"/>
            <p:cNvSpPr/>
            <p:nvPr/>
          </p:nvSpPr>
          <p:spPr>
            <a:xfrm>
              <a:off x="41" y="62814"/>
              <a:ext cx="683634" cy="683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5" y="0"/>
                  </a:moveTo>
                  <a:cubicBezTo>
                    <a:pt x="4844" y="0"/>
                    <a:pt x="0" y="4844"/>
                    <a:pt x="0" y="10805"/>
                  </a:cubicBezTo>
                  <a:lnTo>
                    <a:pt x="977" y="10805"/>
                  </a:lnTo>
                  <a:cubicBezTo>
                    <a:pt x="977" y="5381"/>
                    <a:pt x="5381" y="978"/>
                    <a:pt x="10805" y="978"/>
                  </a:cubicBezTo>
                  <a:cubicBezTo>
                    <a:pt x="16219" y="978"/>
                    <a:pt x="20623" y="5381"/>
                    <a:pt x="20623" y="10805"/>
                  </a:cubicBezTo>
                  <a:cubicBezTo>
                    <a:pt x="20623" y="16219"/>
                    <a:pt x="16219" y="20622"/>
                    <a:pt x="10805" y="20622"/>
                  </a:cubicBezTo>
                  <a:lnTo>
                    <a:pt x="10805" y="21600"/>
                  </a:lnTo>
                  <a:cubicBezTo>
                    <a:pt x="16756" y="21600"/>
                    <a:pt x="21600" y="16756"/>
                    <a:pt x="21600" y="10805"/>
                  </a:cubicBezTo>
                  <a:cubicBezTo>
                    <a:pt x="21600" y="4844"/>
                    <a:pt x="16756" y="0"/>
                    <a:pt x="10805" y="0"/>
                  </a:cubicBezTo>
                  <a:close/>
                </a:path>
              </a:pathLst>
            </a:custGeom>
            <a:solidFill>
              <a:srgbClr val="455A64"/>
            </a:solidFill>
            <a:ln w="19050" cap="flat">
              <a:solidFill>
                <a:srgbClr val="455A6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613" name="Google Shape;1127;p35"/>
            <p:cNvSpPr/>
            <p:nvPr/>
          </p:nvSpPr>
          <p:spPr>
            <a:xfrm>
              <a:off x="41" y="62814"/>
              <a:ext cx="683634" cy="683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5" y="0"/>
                  </a:moveTo>
                  <a:lnTo>
                    <a:pt x="10805" y="978"/>
                  </a:lnTo>
                  <a:cubicBezTo>
                    <a:pt x="16219" y="978"/>
                    <a:pt x="20623" y="5381"/>
                    <a:pt x="20623" y="10805"/>
                  </a:cubicBezTo>
                  <a:cubicBezTo>
                    <a:pt x="20623" y="16219"/>
                    <a:pt x="16219" y="20622"/>
                    <a:pt x="10805" y="20622"/>
                  </a:cubicBezTo>
                  <a:cubicBezTo>
                    <a:pt x="5381" y="20622"/>
                    <a:pt x="977" y="16219"/>
                    <a:pt x="977" y="10805"/>
                  </a:cubicBezTo>
                  <a:lnTo>
                    <a:pt x="0" y="10805"/>
                  </a:lnTo>
                  <a:cubicBezTo>
                    <a:pt x="0" y="16756"/>
                    <a:pt x="4844" y="21600"/>
                    <a:pt x="10805" y="21600"/>
                  </a:cubicBezTo>
                  <a:cubicBezTo>
                    <a:pt x="16756" y="21600"/>
                    <a:pt x="21600" y="16756"/>
                    <a:pt x="21600" y="10805"/>
                  </a:cubicBezTo>
                  <a:cubicBezTo>
                    <a:pt x="21600" y="4844"/>
                    <a:pt x="16756" y="0"/>
                    <a:pt x="10805" y="0"/>
                  </a:cubicBezTo>
                  <a:close/>
                </a:path>
              </a:pathLst>
            </a:custGeom>
            <a:solidFill>
              <a:srgbClr val="5EB2FC"/>
            </a:solidFill>
            <a:ln w="19050" cap="flat">
              <a:solidFill>
                <a:srgbClr val="045A68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614" name="Google Shape;1128;p35"/>
            <p:cNvSpPr/>
            <p:nvPr/>
          </p:nvSpPr>
          <p:spPr>
            <a:xfrm>
              <a:off x="673174" y="365225"/>
              <a:ext cx="308977" cy="80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790" y="3757"/>
                  </a:moveTo>
                  <a:cubicBezTo>
                    <a:pt x="19768" y="3757"/>
                    <a:pt x="20579" y="6801"/>
                    <a:pt x="20579" y="10639"/>
                  </a:cubicBezTo>
                  <a:cubicBezTo>
                    <a:pt x="20579" y="14402"/>
                    <a:pt x="19768" y="17440"/>
                    <a:pt x="18790" y="17440"/>
                  </a:cubicBezTo>
                  <a:cubicBezTo>
                    <a:pt x="17792" y="17440"/>
                    <a:pt x="17000" y="14402"/>
                    <a:pt x="17000" y="10639"/>
                  </a:cubicBezTo>
                  <a:cubicBezTo>
                    <a:pt x="17000" y="6801"/>
                    <a:pt x="17792" y="3757"/>
                    <a:pt x="18790" y="3757"/>
                  </a:cubicBezTo>
                  <a:close/>
                  <a:moveTo>
                    <a:pt x="18790" y="0"/>
                  </a:moveTo>
                  <a:cubicBezTo>
                    <a:pt x="17605" y="0"/>
                    <a:pt x="16584" y="2957"/>
                    <a:pt x="16168" y="6956"/>
                  </a:cubicBezTo>
                  <a:lnTo>
                    <a:pt x="0" y="6956"/>
                  </a:lnTo>
                  <a:lnTo>
                    <a:pt x="0" y="13918"/>
                  </a:lnTo>
                  <a:lnTo>
                    <a:pt x="16084" y="13918"/>
                  </a:lnTo>
                  <a:cubicBezTo>
                    <a:pt x="16439" y="17924"/>
                    <a:pt x="17500" y="21600"/>
                    <a:pt x="18790" y="21600"/>
                  </a:cubicBezTo>
                  <a:cubicBezTo>
                    <a:pt x="20329" y="21600"/>
                    <a:pt x="21600" y="16721"/>
                    <a:pt x="21600" y="10800"/>
                  </a:cubicBezTo>
                  <a:cubicBezTo>
                    <a:pt x="21600" y="4799"/>
                    <a:pt x="20329" y="0"/>
                    <a:pt x="18790" y="0"/>
                  </a:cubicBezTo>
                  <a:close/>
                </a:path>
              </a:pathLst>
            </a:custGeom>
            <a:solidFill>
              <a:srgbClr val="5EB2F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grpSp>
          <p:nvGrpSpPr>
            <p:cNvPr id="617" name="Google Shape;1129;p35"/>
            <p:cNvGrpSpPr/>
            <p:nvPr/>
          </p:nvGrpSpPr>
          <p:grpSpPr>
            <a:xfrm>
              <a:off x="1112899" y="66475"/>
              <a:ext cx="1543375" cy="716250"/>
              <a:chOff x="0" y="0"/>
              <a:chExt cx="1543373" cy="716249"/>
            </a:xfrm>
          </p:grpSpPr>
          <p:sp>
            <p:nvSpPr>
              <p:cNvPr id="615" name="Shape"/>
              <p:cNvSpPr/>
              <p:nvPr/>
            </p:nvSpPr>
            <p:spPr>
              <a:xfrm>
                <a:off x="28" y="54949"/>
                <a:ext cx="1543346" cy="6063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17" y="0"/>
                    </a:moveTo>
                    <a:cubicBezTo>
                      <a:pt x="188" y="0"/>
                      <a:pt x="0" y="425"/>
                      <a:pt x="0" y="944"/>
                    </a:cubicBezTo>
                    <a:lnTo>
                      <a:pt x="0" y="20657"/>
                    </a:lnTo>
                    <a:cubicBezTo>
                      <a:pt x="0" y="21176"/>
                      <a:pt x="188" y="21600"/>
                      <a:pt x="417" y="21600"/>
                    </a:cubicBezTo>
                    <a:lnTo>
                      <a:pt x="21182" y="21600"/>
                    </a:lnTo>
                    <a:cubicBezTo>
                      <a:pt x="21412" y="21600"/>
                      <a:pt x="21600" y="21176"/>
                      <a:pt x="21600" y="20657"/>
                    </a:cubicBezTo>
                    <a:lnTo>
                      <a:pt x="21600" y="944"/>
                    </a:lnTo>
                    <a:cubicBezTo>
                      <a:pt x="21600" y="425"/>
                      <a:pt x="21412" y="0"/>
                      <a:pt x="21182" y="0"/>
                    </a:cubicBezTo>
                    <a:close/>
                  </a:path>
                </a:pathLst>
              </a:custGeom>
              <a:solidFill>
                <a:srgbClr val="5EB2F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b="1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pPr>
              </a:p>
            </p:txBody>
          </p:sp>
          <p:sp>
            <p:nvSpPr>
              <p:cNvPr id="616" name="Design Thinking…"/>
              <p:cNvSpPr txBox="1"/>
              <p:nvPr/>
            </p:nvSpPr>
            <p:spPr>
              <a:xfrm>
                <a:off x="0" y="-1"/>
                <a:ext cx="1543374" cy="7162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/>
              <a:p>
                <a:pPr algn="ctr">
                  <a:defRPr b="1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pPr>
                <a:r>
                  <a:t>Design Thinking</a:t>
                </a:r>
              </a:p>
              <a:p>
                <a:pPr algn="ctr">
                  <a:defRPr b="1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pPr>
                <a:r>
                  <a:t>And UML modelling</a:t>
                </a:r>
              </a:p>
            </p:txBody>
          </p:sp>
        </p:grpSp>
        <p:sp>
          <p:nvSpPr>
            <p:cNvPr id="618" name="Google Shape;1130;p35"/>
            <p:cNvSpPr/>
            <p:nvPr/>
          </p:nvSpPr>
          <p:spPr>
            <a:xfrm>
              <a:off x="2352050" y="0"/>
              <a:ext cx="250326" cy="250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4" y="0"/>
                  </a:moveTo>
                  <a:cubicBezTo>
                    <a:pt x="4856" y="0"/>
                    <a:pt x="0" y="4828"/>
                    <a:pt x="0" y="10786"/>
                  </a:cubicBezTo>
                  <a:cubicBezTo>
                    <a:pt x="0" y="16744"/>
                    <a:pt x="4856" y="21600"/>
                    <a:pt x="10814" y="21600"/>
                  </a:cubicBezTo>
                  <a:cubicBezTo>
                    <a:pt x="16772" y="21600"/>
                    <a:pt x="21600" y="16744"/>
                    <a:pt x="21600" y="10786"/>
                  </a:cubicBezTo>
                  <a:cubicBezTo>
                    <a:pt x="21600" y="4828"/>
                    <a:pt x="16772" y="0"/>
                    <a:pt x="10814" y="0"/>
                  </a:cubicBezTo>
                  <a:close/>
                </a:path>
              </a:pathLst>
            </a:custGeom>
            <a:solidFill>
              <a:srgbClr val="869FB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619" name="Google Shape;1131;p35"/>
            <p:cNvSpPr/>
            <p:nvPr/>
          </p:nvSpPr>
          <p:spPr>
            <a:xfrm>
              <a:off x="2396100" y="43750"/>
              <a:ext cx="162526" cy="162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61" y="0"/>
                  </a:moveTo>
                  <a:cubicBezTo>
                    <a:pt x="14955" y="40"/>
                    <a:pt x="13689" y="552"/>
                    <a:pt x="12699" y="1542"/>
                  </a:cubicBezTo>
                  <a:cubicBezTo>
                    <a:pt x="11277" y="2967"/>
                    <a:pt x="10842" y="5024"/>
                    <a:pt x="11433" y="6844"/>
                  </a:cubicBezTo>
                  <a:cubicBezTo>
                    <a:pt x="11513" y="7080"/>
                    <a:pt x="11473" y="7316"/>
                    <a:pt x="11317" y="7516"/>
                  </a:cubicBezTo>
                  <a:lnTo>
                    <a:pt x="7479" y="11353"/>
                  </a:lnTo>
                  <a:cubicBezTo>
                    <a:pt x="7373" y="11460"/>
                    <a:pt x="7213" y="11513"/>
                    <a:pt x="7050" y="11513"/>
                  </a:cubicBezTo>
                  <a:cubicBezTo>
                    <a:pt x="6967" y="11513"/>
                    <a:pt x="6884" y="11499"/>
                    <a:pt x="6805" y="11473"/>
                  </a:cubicBezTo>
                  <a:cubicBezTo>
                    <a:pt x="6283" y="11307"/>
                    <a:pt x="5735" y="11220"/>
                    <a:pt x="5187" y="11220"/>
                  </a:cubicBezTo>
                  <a:cubicBezTo>
                    <a:pt x="3907" y="11220"/>
                    <a:pt x="2618" y="11679"/>
                    <a:pt x="1625" y="12619"/>
                  </a:cubicBezTo>
                  <a:cubicBezTo>
                    <a:pt x="555" y="13609"/>
                    <a:pt x="40" y="14952"/>
                    <a:pt x="0" y="16257"/>
                  </a:cubicBezTo>
                  <a:cubicBezTo>
                    <a:pt x="0" y="16659"/>
                    <a:pt x="309" y="16935"/>
                    <a:pt x="631" y="16935"/>
                  </a:cubicBezTo>
                  <a:cubicBezTo>
                    <a:pt x="784" y="16935"/>
                    <a:pt x="940" y="16872"/>
                    <a:pt x="1070" y="16732"/>
                  </a:cubicBezTo>
                  <a:lnTo>
                    <a:pt x="3007" y="14835"/>
                  </a:lnTo>
                  <a:cubicBezTo>
                    <a:pt x="3127" y="14696"/>
                    <a:pt x="3286" y="14626"/>
                    <a:pt x="3442" y="14626"/>
                  </a:cubicBezTo>
                  <a:cubicBezTo>
                    <a:pt x="3602" y="14626"/>
                    <a:pt x="3758" y="14696"/>
                    <a:pt x="3877" y="14835"/>
                  </a:cubicBezTo>
                  <a:lnTo>
                    <a:pt x="6765" y="17683"/>
                  </a:lnTo>
                  <a:cubicBezTo>
                    <a:pt x="7044" y="17958"/>
                    <a:pt x="7044" y="18354"/>
                    <a:pt x="6765" y="18593"/>
                  </a:cubicBezTo>
                  <a:lnTo>
                    <a:pt x="4828" y="20530"/>
                  </a:lnTo>
                  <a:cubicBezTo>
                    <a:pt x="4432" y="20926"/>
                    <a:pt x="4748" y="21600"/>
                    <a:pt x="5303" y="21600"/>
                  </a:cubicBezTo>
                  <a:cubicBezTo>
                    <a:pt x="6609" y="21560"/>
                    <a:pt x="7874" y="21045"/>
                    <a:pt x="8861" y="20095"/>
                  </a:cubicBezTo>
                  <a:cubicBezTo>
                    <a:pt x="10287" y="18633"/>
                    <a:pt x="10722" y="16576"/>
                    <a:pt x="10127" y="14756"/>
                  </a:cubicBezTo>
                  <a:cubicBezTo>
                    <a:pt x="10051" y="14516"/>
                    <a:pt x="10087" y="14280"/>
                    <a:pt x="10287" y="14081"/>
                  </a:cubicBezTo>
                  <a:lnTo>
                    <a:pt x="14084" y="10283"/>
                  </a:lnTo>
                  <a:cubicBezTo>
                    <a:pt x="14221" y="10150"/>
                    <a:pt x="14373" y="10087"/>
                    <a:pt x="14533" y="10087"/>
                  </a:cubicBezTo>
                  <a:cubicBezTo>
                    <a:pt x="14606" y="10087"/>
                    <a:pt x="14682" y="10101"/>
                    <a:pt x="14756" y="10127"/>
                  </a:cubicBezTo>
                  <a:cubicBezTo>
                    <a:pt x="15290" y="10293"/>
                    <a:pt x="15849" y="10376"/>
                    <a:pt x="16404" y="10376"/>
                  </a:cubicBezTo>
                  <a:cubicBezTo>
                    <a:pt x="17693" y="10376"/>
                    <a:pt x="18972" y="9921"/>
                    <a:pt x="19939" y="8981"/>
                  </a:cubicBezTo>
                  <a:cubicBezTo>
                    <a:pt x="21009" y="7991"/>
                    <a:pt x="21560" y="6685"/>
                    <a:pt x="21600" y="5339"/>
                  </a:cubicBezTo>
                  <a:cubicBezTo>
                    <a:pt x="21600" y="4937"/>
                    <a:pt x="21291" y="4681"/>
                    <a:pt x="20955" y="4681"/>
                  </a:cubicBezTo>
                  <a:cubicBezTo>
                    <a:pt x="20796" y="4681"/>
                    <a:pt x="20633" y="4738"/>
                    <a:pt x="20494" y="4864"/>
                  </a:cubicBezTo>
                  <a:lnTo>
                    <a:pt x="18753" y="6605"/>
                  </a:lnTo>
                  <a:cubicBezTo>
                    <a:pt x="18503" y="6854"/>
                    <a:pt x="18264" y="6961"/>
                    <a:pt x="18065" y="6961"/>
                  </a:cubicBezTo>
                  <a:cubicBezTo>
                    <a:pt x="17915" y="6961"/>
                    <a:pt x="17786" y="6904"/>
                    <a:pt x="17683" y="6805"/>
                  </a:cubicBezTo>
                  <a:lnTo>
                    <a:pt x="14795" y="3917"/>
                  </a:lnTo>
                  <a:cubicBezTo>
                    <a:pt x="14559" y="3678"/>
                    <a:pt x="14559" y="3283"/>
                    <a:pt x="14795" y="3007"/>
                  </a:cubicBezTo>
                  <a:lnTo>
                    <a:pt x="16736" y="1106"/>
                  </a:lnTo>
                  <a:cubicBezTo>
                    <a:pt x="17131" y="671"/>
                    <a:pt x="16816" y="0"/>
                    <a:pt x="16261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620" name="Google Shape;1132;p35"/>
            <p:cNvSpPr txBox="1"/>
            <p:nvPr/>
          </p:nvSpPr>
          <p:spPr>
            <a:xfrm>
              <a:off x="0" y="88650"/>
              <a:ext cx="683700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5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/>
              <a:r>
                <a:t>Step 3</a:t>
              </a:r>
            </a:p>
          </p:txBody>
        </p:sp>
        <p:sp>
          <p:nvSpPr>
            <p:cNvPr id="621" name="Google Shape;1133;p35"/>
            <p:cNvSpPr/>
            <p:nvPr/>
          </p:nvSpPr>
          <p:spPr>
            <a:xfrm rot="5400000">
              <a:off x="270696" y="730764"/>
              <a:ext cx="142317" cy="136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600" fill="norm" stroke="1" extrusionOk="0">
                  <a:moveTo>
                    <a:pt x="11090" y="0"/>
                  </a:moveTo>
                  <a:cubicBezTo>
                    <a:pt x="10386" y="0"/>
                    <a:pt x="9685" y="281"/>
                    <a:pt x="9149" y="848"/>
                  </a:cubicBezTo>
                  <a:cubicBezTo>
                    <a:pt x="8122" y="1981"/>
                    <a:pt x="8122" y="3819"/>
                    <a:pt x="9149" y="4951"/>
                  </a:cubicBezTo>
                  <a:lnTo>
                    <a:pt x="12005" y="7922"/>
                  </a:lnTo>
                  <a:lnTo>
                    <a:pt x="2721" y="7922"/>
                  </a:lnTo>
                  <a:cubicBezTo>
                    <a:pt x="1207" y="7922"/>
                    <a:pt x="0" y="9198"/>
                    <a:pt x="0" y="10802"/>
                  </a:cubicBezTo>
                  <a:cubicBezTo>
                    <a:pt x="0" y="12402"/>
                    <a:pt x="1207" y="13678"/>
                    <a:pt x="2721" y="13678"/>
                  </a:cubicBezTo>
                  <a:lnTo>
                    <a:pt x="12005" y="13678"/>
                  </a:lnTo>
                  <a:lnTo>
                    <a:pt x="9149" y="16696"/>
                  </a:lnTo>
                  <a:cubicBezTo>
                    <a:pt x="8122" y="17829"/>
                    <a:pt x="8122" y="19619"/>
                    <a:pt x="9149" y="20752"/>
                  </a:cubicBezTo>
                  <a:cubicBezTo>
                    <a:pt x="9685" y="21319"/>
                    <a:pt x="10397" y="21600"/>
                    <a:pt x="11113" y="21600"/>
                  </a:cubicBezTo>
                  <a:cubicBezTo>
                    <a:pt x="11780" y="21600"/>
                    <a:pt x="12496" y="21319"/>
                    <a:pt x="13032" y="20752"/>
                  </a:cubicBezTo>
                  <a:lnTo>
                    <a:pt x="20528" y="12830"/>
                  </a:lnTo>
                  <a:cubicBezTo>
                    <a:pt x="21600" y="11697"/>
                    <a:pt x="21600" y="9903"/>
                    <a:pt x="20528" y="8774"/>
                  </a:cubicBezTo>
                  <a:lnTo>
                    <a:pt x="13032" y="848"/>
                  </a:lnTo>
                  <a:cubicBezTo>
                    <a:pt x="12496" y="281"/>
                    <a:pt x="11791" y="0"/>
                    <a:pt x="11090" y="0"/>
                  </a:cubicBezTo>
                  <a:close/>
                </a:path>
              </a:pathLst>
            </a:custGeom>
            <a:solidFill>
              <a:srgbClr val="045A68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grpSp>
        <p:nvGrpSpPr>
          <p:cNvPr id="635" name="Google Shape;1134;p35"/>
          <p:cNvGrpSpPr/>
          <p:nvPr/>
        </p:nvGrpSpPr>
        <p:grpSpPr>
          <a:xfrm>
            <a:off x="2145643" y="641060"/>
            <a:ext cx="2657091" cy="949567"/>
            <a:chOff x="0" y="0"/>
            <a:chExt cx="2657090" cy="949566"/>
          </a:xfrm>
        </p:grpSpPr>
        <p:sp>
          <p:nvSpPr>
            <p:cNvPr id="623" name="Google Shape;1135;p35"/>
            <p:cNvSpPr/>
            <p:nvPr/>
          </p:nvSpPr>
          <p:spPr>
            <a:xfrm>
              <a:off x="671674" y="476642"/>
              <a:ext cx="237226" cy="14601"/>
            </a:xfrm>
            <a:prstGeom prst="rect">
              <a:avLst/>
            </a:prstGeom>
            <a:solidFill>
              <a:srgbClr val="FCDF2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624" name="Google Shape;1136;p35"/>
            <p:cNvSpPr/>
            <p:nvPr/>
          </p:nvSpPr>
          <p:spPr>
            <a:xfrm>
              <a:off x="671374" y="445392"/>
              <a:ext cx="310751" cy="80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807" y="3998"/>
                  </a:moveTo>
                  <a:cubicBezTo>
                    <a:pt x="19779" y="3998"/>
                    <a:pt x="20587" y="7041"/>
                    <a:pt x="20587" y="10877"/>
                  </a:cubicBezTo>
                  <a:cubicBezTo>
                    <a:pt x="20587" y="14640"/>
                    <a:pt x="19779" y="17676"/>
                    <a:pt x="18807" y="17676"/>
                  </a:cubicBezTo>
                  <a:cubicBezTo>
                    <a:pt x="17813" y="17676"/>
                    <a:pt x="17028" y="14640"/>
                    <a:pt x="17028" y="10877"/>
                  </a:cubicBezTo>
                  <a:cubicBezTo>
                    <a:pt x="17028" y="7041"/>
                    <a:pt x="17813" y="3998"/>
                    <a:pt x="18807" y="3998"/>
                  </a:cubicBezTo>
                  <a:close/>
                  <a:moveTo>
                    <a:pt x="18807" y="0"/>
                  </a:moveTo>
                  <a:cubicBezTo>
                    <a:pt x="17628" y="0"/>
                    <a:pt x="16614" y="2721"/>
                    <a:pt x="16220" y="6719"/>
                  </a:cubicBezTo>
                  <a:lnTo>
                    <a:pt x="0" y="6719"/>
                  </a:lnTo>
                  <a:lnTo>
                    <a:pt x="0" y="13679"/>
                  </a:lnTo>
                  <a:lnTo>
                    <a:pt x="16117" y="13679"/>
                  </a:lnTo>
                  <a:cubicBezTo>
                    <a:pt x="16468" y="18718"/>
                    <a:pt x="17525" y="21600"/>
                    <a:pt x="18807" y="21600"/>
                  </a:cubicBezTo>
                  <a:cubicBezTo>
                    <a:pt x="20338" y="21600"/>
                    <a:pt x="21600" y="16716"/>
                    <a:pt x="21600" y="10797"/>
                  </a:cubicBezTo>
                  <a:cubicBezTo>
                    <a:pt x="21600" y="4797"/>
                    <a:pt x="20338" y="0"/>
                    <a:pt x="18807" y="0"/>
                  </a:cubicBezTo>
                  <a:close/>
                </a:path>
              </a:pathLst>
            </a:custGeom>
            <a:solidFill>
              <a:srgbClr val="FCBD2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grpSp>
          <p:nvGrpSpPr>
            <p:cNvPr id="627" name="Google Shape;1137;p35"/>
            <p:cNvGrpSpPr/>
            <p:nvPr/>
          </p:nvGrpSpPr>
          <p:grpSpPr>
            <a:xfrm>
              <a:off x="982157" y="0"/>
              <a:ext cx="1674934" cy="894050"/>
              <a:chOff x="0" y="0"/>
              <a:chExt cx="1674932" cy="894049"/>
            </a:xfrm>
          </p:grpSpPr>
          <p:sp>
            <p:nvSpPr>
              <p:cNvPr id="625" name="Shape"/>
              <p:cNvSpPr/>
              <p:nvPr/>
            </p:nvSpPr>
            <p:spPr>
              <a:xfrm>
                <a:off x="30" y="105193"/>
                <a:ext cx="1674903" cy="6836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417" y="0"/>
                    </a:moveTo>
                    <a:cubicBezTo>
                      <a:pt x="188" y="0"/>
                      <a:pt x="0" y="424"/>
                      <a:pt x="0" y="943"/>
                    </a:cubicBezTo>
                    <a:lnTo>
                      <a:pt x="0" y="20656"/>
                    </a:lnTo>
                    <a:cubicBezTo>
                      <a:pt x="0" y="21176"/>
                      <a:pt x="188" y="21600"/>
                      <a:pt x="417" y="21600"/>
                    </a:cubicBezTo>
                    <a:lnTo>
                      <a:pt x="21182" y="21600"/>
                    </a:lnTo>
                    <a:cubicBezTo>
                      <a:pt x="21412" y="21600"/>
                      <a:pt x="21600" y="21176"/>
                      <a:pt x="21600" y="20656"/>
                    </a:cubicBezTo>
                    <a:lnTo>
                      <a:pt x="21600" y="943"/>
                    </a:lnTo>
                    <a:cubicBezTo>
                      <a:pt x="21600" y="424"/>
                      <a:pt x="21412" y="0"/>
                      <a:pt x="21182" y="0"/>
                    </a:cubicBezTo>
                    <a:close/>
                  </a:path>
                </a:pathLst>
              </a:custGeom>
              <a:solidFill>
                <a:srgbClr val="A8A8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algn="ctr">
                  <a:defRPr b="1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pPr>
              </a:p>
            </p:txBody>
          </p:sp>
          <p:sp>
            <p:nvSpPr>
              <p:cNvPr id="626" name="Understanding Project goals and learning basics like Git &amp; Linux"/>
              <p:cNvSpPr txBox="1"/>
              <p:nvPr/>
            </p:nvSpPr>
            <p:spPr>
              <a:xfrm>
                <a:off x="0" y="0"/>
                <a:ext cx="1674933" cy="8940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 b="1" sz="12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defRPr>
                </a:lvl1pPr>
              </a:lstStyle>
              <a:p>
                <a:pPr/>
                <a:r>
                  <a:t>Understanding Project goals and learning basics like Git &amp; Linux</a:t>
                </a:r>
              </a:p>
            </p:txBody>
          </p:sp>
        </p:grpSp>
        <p:sp>
          <p:nvSpPr>
            <p:cNvPr id="628" name="Google Shape;1138;p35"/>
            <p:cNvSpPr/>
            <p:nvPr/>
          </p:nvSpPr>
          <p:spPr>
            <a:xfrm>
              <a:off x="2352824" y="61117"/>
              <a:ext cx="250351" cy="250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13" y="0"/>
                  </a:moveTo>
                  <a:cubicBezTo>
                    <a:pt x="4829" y="0"/>
                    <a:pt x="0" y="4828"/>
                    <a:pt x="0" y="10788"/>
                  </a:cubicBezTo>
                  <a:cubicBezTo>
                    <a:pt x="0" y="16772"/>
                    <a:pt x="4829" y="21600"/>
                    <a:pt x="10813" y="21600"/>
                  </a:cubicBezTo>
                  <a:cubicBezTo>
                    <a:pt x="16771" y="21600"/>
                    <a:pt x="21600" y="16772"/>
                    <a:pt x="21600" y="10788"/>
                  </a:cubicBezTo>
                  <a:cubicBezTo>
                    <a:pt x="21600" y="4828"/>
                    <a:pt x="16771" y="0"/>
                    <a:pt x="10813" y="0"/>
                  </a:cubicBezTo>
                  <a:close/>
                </a:path>
              </a:pathLst>
            </a:custGeom>
            <a:solidFill>
              <a:srgbClr val="869FB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629" name="Google Shape;1139;p35"/>
            <p:cNvSpPr/>
            <p:nvPr/>
          </p:nvSpPr>
          <p:spPr>
            <a:xfrm>
              <a:off x="2413176" y="137317"/>
              <a:ext cx="113799" cy="113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5" h="21600" fill="norm" stroke="1" extrusionOk="0">
                  <a:moveTo>
                    <a:pt x="10482" y="0"/>
                  </a:moveTo>
                  <a:cubicBezTo>
                    <a:pt x="4290" y="0"/>
                    <a:pt x="-645" y="5539"/>
                    <a:pt x="69" y="12036"/>
                  </a:cubicBezTo>
                  <a:cubicBezTo>
                    <a:pt x="616" y="16953"/>
                    <a:pt x="4511" y="20964"/>
                    <a:pt x="9276" y="21529"/>
                  </a:cubicBezTo>
                  <a:cubicBezTo>
                    <a:pt x="9685" y="21576"/>
                    <a:pt x="10091" y="21600"/>
                    <a:pt x="10491" y="21600"/>
                  </a:cubicBezTo>
                  <a:cubicBezTo>
                    <a:pt x="16255" y="21600"/>
                    <a:pt x="20955" y="16764"/>
                    <a:pt x="20955" y="10793"/>
                  </a:cubicBezTo>
                  <a:lnTo>
                    <a:pt x="10482" y="10793"/>
                  </a:lnTo>
                  <a:lnTo>
                    <a:pt x="10482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630" name="Google Shape;1140;p35"/>
            <p:cNvSpPr/>
            <p:nvPr/>
          </p:nvSpPr>
          <p:spPr>
            <a:xfrm>
              <a:off x="2485874" y="121542"/>
              <a:ext cx="56876" cy="56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cubicBezTo>
                    <a:pt x="21600" y="9613"/>
                    <a:pt x="11992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631" name="Google Shape;1141;p35"/>
            <p:cNvSpPr/>
            <p:nvPr/>
          </p:nvSpPr>
          <p:spPr>
            <a:xfrm>
              <a:off x="0" y="143896"/>
              <a:ext cx="683721" cy="6836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5" y="0"/>
                  </a:moveTo>
                  <a:cubicBezTo>
                    <a:pt x="4844" y="0"/>
                    <a:pt x="0" y="4844"/>
                    <a:pt x="0" y="10805"/>
                  </a:cubicBezTo>
                  <a:cubicBezTo>
                    <a:pt x="0" y="16755"/>
                    <a:pt x="4844" y="21600"/>
                    <a:pt x="10805" y="21600"/>
                  </a:cubicBezTo>
                  <a:cubicBezTo>
                    <a:pt x="16756" y="21600"/>
                    <a:pt x="21600" y="16755"/>
                    <a:pt x="21600" y="10805"/>
                  </a:cubicBezTo>
                  <a:lnTo>
                    <a:pt x="20622" y="10805"/>
                  </a:lnTo>
                  <a:cubicBezTo>
                    <a:pt x="20622" y="16219"/>
                    <a:pt x="16219" y="20623"/>
                    <a:pt x="10805" y="20623"/>
                  </a:cubicBezTo>
                  <a:cubicBezTo>
                    <a:pt x="5392" y="20623"/>
                    <a:pt x="978" y="16219"/>
                    <a:pt x="978" y="10805"/>
                  </a:cubicBezTo>
                  <a:cubicBezTo>
                    <a:pt x="978" y="5381"/>
                    <a:pt x="5392" y="977"/>
                    <a:pt x="10805" y="977"/>
                  </a:cubicBezTo>
                  <a:lnTo>
                    <a:pt x="10805" y="0"/>
                  </a:lnTo>
                  <a:close/>
                </a:path>
              </a:pathLst>
            </a:custGeom>
            <a:solidFill>
              <a:srgbClr val="455A64"/>
            </a:solidFill>
            <a:ln w="19050" cap="flat">
              <a:solidFill>
                <a:srgbClr val="455A64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632" name="Google Shape;1142;p35"/>
            <p:cNvSpPr/>
            <p:nvPr/>
          </p:nvSpPr>
          <p:spPr>
            <a:xfrm>
              <a:off x="342021" y="143896"/>
              <a:ext cx="341690" cy="3420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1953"/>
                  </a:lnTo>
                  <a:cubicBezTo>
                    <a:pt x="10832" y="1953"/>
                    <a:pt x="19643" y="10758"/>
                    <a:pt x="19643" y="21600"/>
                  </a:cubicBezTo>
                  <a:lnTo>
                    <a:pt x="21600" y="21600"/>
                  </a:lnTo>
                  <a:cubicBezTo>
                    <a:pt x="21600" y="9683"/>
                    <a:pt x="11907" y="0"/>
                    <a:pt x="0" y="0"/>
                  </a:cubicBezTo>
                  <a:close/>
                </a:path>
              </a:pathLst>
            </a:custGeom>
            <a:solidFill>
              <a:srgbClr val="FCBD24"/>
            </a:solidFill>
            <a:ln w="19050" cap="flat">
              <a:solidFill>
                <a:srgbClr val="EBEBEB"/>
              </a:solidFill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  <p:sp>
          <p:nvSpPr>
            <p:cNvPr id="633" name="Google Shape;1143;p35"/>
            <p:cNvSpPr txBox="1"/>
            <p:nvPr/>
          </p:nvSpPr>
          <p:spPr>
            <a:xfrm>
              <a:off x="13" y="165679"/>
              <a:ext cx="683700" cy="640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5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defRPr>
              </a:lvl1pPr>
            </a:lstStyle>
            <a:p>
              <a:pPr/>
              <a:r>
                <a:t>Step 1</a:t>
              </a:r>
            </a:p>
          </p:txBody>
        </p:sp>
        <p:sp>
          <p:nvSpPr>
            <p:cNvPr id="634" name="Google Shape;1144;p35"/>
            <p:cNvSpPr/>
            <p:nvPr/>
          </p:nvSpPr>
          <p:spPr>
            <a:xfrm rot="5400000">
              <a:off x="270721" y="810232"/>
              <a:ext cx="142317" cy="1363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2" h="21600" fill="norm" stroke="1" extrusionOk="0">
                  <a:moveTo>
                    <a:pt x="11090" y="0"/>
                  </a:moveTo>
                  <a:cubicBezTo>
                    <a:pt x="10386" y="0"/>
                    <a:pt x="9685" y="281"/>
                    <a:pt x="9149" y="848"/>
                  </a:cubicBezTo>
                  <a:cubicBezTo>
                    <a:pt x="8122" y="1981"/>
                    <a:pt x="8122" y="3819"/>
                    <a:pt x="9149" y="4951"/>
                  </a:cubicBezTo>
                  <a:lnTo>
                    <a:pt x="12005" y="7922"/>
                  </a:lnTo>
                  <a:lnTo>
                    <a:pt x="2721" y="7922"/>
                  </a:lnTo>
                  <a:cubicBezTo>
                    <a:pt x="1207" y="7922"/>
                    <a:pt x="0" y="9198"/>
                    <a:pt x="0" y="10802"/>
                  </a:cubicBezTo>
                  <a:cubicBezTo>
                    <a:pt x="0" y="12402"/>
                    <a:pt x="1207" y="13678"/>
                    <a:pt x="2721" y="13678"/>
                  </a:cubicBezTo>
                  <a:lnTo>
                    <a:pt x="12005" y="13678"/>
                  </a:lnTo>
                  <a:lnTo>
                    <a:pt x="9149" y="16696"/>
                  </a:lnTo>
                  <a:cubicBezTo>
                    <a:pt x="8122" y="17829"/>
                    <a:pt x="8122" y="19619"/>
                    <a:pt x="9149" y="20752"/>
                  </a:cubicBezTo>
                  <a:cubicBezTo>
                    <a:pt x="9685" y="21319"/>
                    <a:pt x="10397" y="21600"/>
                    <a:pt x="11113" y="21600"/>
                  </a:cubicBezTo>
                  <a:cubicBezTo>
                    <a:pt x="11780" y="21600"/>
                    <a:pt x="12496" y="21319"/>
                    <a:pt x="13032" y="20752"/>
                  </a:cubicBezTo>
                  <a:lnTo>
                    <a:pt x="20528" y="12830"/>
                  </a:lnTo>
                  <a:cubicBezTo>
                    <a:pt x="21600" y="11697"/>
                    <a:pt x="21600" y="9903"/>
                    <a:pt x="20528" y="8774"/>
                  </a:cubicBezTo>
                  <a:lnTo>
                    <a:pt x="13032" y="848"/>
                  </a:lnTo>
                  <a:cubicBezTo>
                    <a:pt x="12496" y="281"/>
                    <a:pt x="11791" y="0"/>
                    <a:pt x="11090" y="0"/>
                  </a:cubicBezTo>
                  <a:close/>
                </a:path>
              </a:pathLst>
            </a:custGeom>
            <a:solidFill>
              <a:srgbClr val="EBEBEB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/>
            </a:p>
          </p:txBody>
        </p:sp>
      </p:grpSp>
      <p:pic>
        <p:nvPicPr>
          <p:cNvPr id="636" name="Google Shape;1146;p35" descr="Google Shape;1146;p3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6808" y="702178"/>
            <a:ext cx="2078917" cy="676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7" name="Google Shape;1147;p35" descr="Google Shape;1147;p3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3558" y="1458235"/>
            <a:ext cx="2078917" cy="676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38" name="Google Shape;1148;p35" descr="Google Shape;1148;p3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62988" y="2233995"/>
            <a:ext cx="2078917" cy="682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39" name="Google Shape;1149;p35" descr="Google Shape;1149;p3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15644" y="3015850"/>
            <a:ext cx="2078917" cy="676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0" name="Google Shape;1150;p35" descr="Google Shape;1150;p3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91546" y="3710887"/>
            <a:ext cx="2078917" cy="682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2" name="Google Shape;263;p55"/>
          <p:cNvGraphicFramePr/>
          <p:nvPr/>
        </p:nvGraphicFramePr>
        <p:xfrm>
          <a:off x="723900" y="725375"/>
          <a:ext cx="7846350" cy="26673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615450"/>
                <a:gridCol w="2212050"/>
                <a:gridCol w="3018850"/>
              </a:tblGrid>
              <a:tr h="406275">
                <a:tc>
                  <a:txBody>
                    <a:bodyPr/>
                    <a:lstStyle/>
                    <a:p>
                      <a:pPr algn="l">
                        <a:defRPr sz="1400">
                          <a:solidFill>
                            <a:schemeClr val="accent2">
                              <a:lumOff val="-2588"/>
                            </a:schemeClr>
                          </a:solidFill>
                        </a:defRPr>
                      </a:pP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chemeClr val="accent2">
                              <a:lumOff val="-2588"/>
                            </a:schemeClr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Modules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>
                          <a:solidFill>
                            <a:schemeClr val="accent2">
                              <a:lumOff val="-2588"/>
                            </a:schemeClr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Description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7536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olidFill>
                            <a:schemeClr val="accent2">
                              <a:lumOff val="-2588"/>
                            </a:schemeClr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
Week 1 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marL="457200" indent="-317500" algn="l">
                        <a:buClr>
                          <a:srgbClr val="B7B7B7"/>
                        </a:buClr>
                        <a:buSzPts val="1400"/>
                        <a:buFont typeface="Helvetica"/>
                        <a:buChar char="●"/>
                        <a:defRPr sz="1400">
                          <a:solidFill>
                            <a:schemeClr val="accent2">
                              <a:lumOff val="-2588"/>
                            </a:schemeClr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defRPr>
                      </a:pPr>
                      <a:r>
                        <a:t>UNIX</a:t>
                      </a:r>
                    </a:p>
                    <a:p>
                      <a:pPr marL="457200" indent="-317500" algn="l">
                        <a:buClr>
                          <a:srgbClr val="B7B7B7"/>
                        </a:buClr>
                        <a:buSzPts val="1400"/>
                        <a:buFont typeface="Helvetica"/>
                        <a:buChar char="●"/>
                        <a:defRPr sz="1400">
                          <a:solidFill>
                            <a:schemeClr val="accent2">
                              <a:lumOff val="-2588"/>
                            </a:schemeClr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defRPr>
                      </a:pPr>
                      <a:r>
                        <a:t>GIT</a:t>
                      </a:r>
                    </a:p>
                    <a:p>
                      <a:pPr marL="457200" indent="-317500" algn="l">
                        <a:buClr>
                          <a:srgbClr val="B7B7B7"/>
                        </a:buClr>
                        <a:buSzPts val="1400"/>
                        <a:buFont typeface="Helvetica"/>
                        <a:buChar char="●"/>
                        <a:defRPr sz="1400">
                          <a:solidFill>
                            <a:schemeClr val="accent2">
                              <a:lumOff val="-2588"/>
                            </a:schemeClr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defRPr>
                      </a:pPr>
                      <a:r>
                        <a:t>UML Diagrams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marL="457200" indent="-317500" algn="l">
                        <a:buClr>
                          <a:srgbClr val="B7B7B7"/>
                        </a:buClr>
                        <a:buSzPts val="1400"/>
                        <a:buFont typeface="Helvetica"/>
                        <a:buChar char="➔"/>
                        <a:defRPr sz="1400">
                          <a:solidFill>
                            <a:schemeClr val="accent2">
                              <a:lumOff val="-2588"/>
                            </a:schemeClr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defRPr>
                      </a:pPr>
                      <a:r>
                        <a:t>Understanding Unix and Git commands</a:t>
                      </a:r>
                    </a:p>
                    <a:p>
                      <a:pPr marL="457200" indent="-317500" algn="l">
                        <a:buClr>
                          <a:srgbClr val="B7B7B7"/>
                        </a:buClr>
                        <a:buSzPts val="1400"/>
                        <a:buFont typeface="Helvetica"/>
                        <a:buChar char="➔"/>
                        <a:defRPr sz="1400">
                          <a:solidFill>
                            <a:schemeClr val="accent2">
                              <a:lumOff val="-2588"/>
                            </a:schemeClr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defRPr>
                      </a:pPr>
                      <a:r>
                        <a:t>Requirement understanding and diagram design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7536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olidFill>
                            <a:schemeClr val="accent2">
                              <a:lumOff val="-2588"/>
                            </a:schemeClr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
Week 2 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marL="457200" indent="-317500" algn="l">
                        <a:buClr>
                          <a:srgbClr val="B7B7B7"/>
                        </a:buClr>
                        <a:buSzPts val="1400"/>
                        <a:buFont typeface="Helvetica"/>
                        <a:buChar char="●"/>
                        <a:defRPr sz="1400">
                          <a:solidFill>
                            <a:schemeClr val="accent2">
                              <a:lumOff val="-2588"/>
                            </a:schemeClr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defRPr>
                      </a:pPr>
                      <a:r>
                        <a:t>Java 8</a:t>
                      </a:r>
                    </a:p>
                    <a:p>
                      <a:pPr marL="457200" indent="-317500" algn="l">
                        <a:buClr>
                          <a:srgbClr val="B7B7B7"/>
                        </a:buClr>
                        <a:buSzPts val="1400"/>
                        <a:buFont typeface="Helvetica"/>
                        <a:buChar char="●"/>
                        <a:defRPr sz="1400">
                          <a:solidFill>
                            <a:schemeClr val="accent2">
                              <a:lumOff val="-2588"/>
                            </a:schemeClr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defRPr>
                      </a:pPr>
                      <a:r>
                        <a:t>Exception Handling</a:t>
                      </a:r>
                    </a:p>
                    <a:p>
                      <a:pPr marL="457200" indent="-317500" algn="l">
                        <a:buClr>
                          <a:srgbClr val="B7B7B7"/>
                        </a:buClr>
                        <a:buSzPts val="1400"/>
                        <a:buFont typeface="Helvetica"/>
                        <a:buChar char="●"/>
                        <a:defRPr sz="1400">
                          <a:solidFill>
                            <a:schemeClr val="accent2">
                              <a:lumOff val="-2588"/>
                            </a:schemeClr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defRPr>
                      </a:pPr>
                      <a:r>
                        <a:t>SQL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marL="457200" indent="-317500" algn="l">
                        <a:buClr>
                          <a:srgbClr val="B7B7B7"/>
                        </a:buClr>
                        <a:buSzPts val="1400"/>
                        <a:buFont typeface="Helvetica"/>
                        <a:buChar char="➔"/>
                        <a:defRPr sz="1400">
                          <a:solidFill>
                            <a:schemeClr val="accent2">
                              <a:lumOff val="-2588"/>
                            </a:schemeClr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defRPr>
                      </a:pPr>
                      <a:r>
                        <a:t>Developing a POS Application using Java and MySQL.</a:t>
                      </a:r>
                    </a:p>
                    <a:p>
                      <a:pPr marL="457200" indent="-317500" algn="l">
                        <a:buClr>
                          <a:srgbClr val="B7B7B7"/>
                        </a:buClr>
                        <a:buSzPts val="1400"/>
                        <a:buFont typeface="Helvetica"/>
                        <a:buChar char="➔"/>
                        <a:defRPr sz="1400">
                          <a:solidFill>
                            <a:schemeClr val="accent2">
                              <a:lumOff val="-2588"/>
                            </a:schemeClr>
                          </a:solidFill>
                          <a:latin typeface="EB Garamond"/>
                          <a:ea typeface="EB Garamond"/>
                          <a:cs typeface="EB Garamond"/>
                          <a:sym typeface="EB Garamond"/>
                        </a:defRPr>
                      </a:pPr>
                      <a:r>
                        <a:t>Understanding Java 8 features and collections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7536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solidFill>
                            <a:schemeClr val="accent2">
                              <a:lumOff val="-2588"/>
                            </a:schemeClr>
                          </a:solidFill>
                          <a:latin typeface="EB Garamond Regular"/>
                          <a:ea typeface="EB Garamond Regular"/>
                          <a:cs typeface="EB Garamond Regular"/>
                          <a:sym typeface="EB Garamond Regular"/>
                        </a:rPr>
                        <a:t>
Week 3 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marL="457200" indent="-317500" algn="l">
                        <a:buClr>
                          <a:srgbClr val="999999"/>
                        </a:buClr>
                        <a:buSzPts val="1400"/>
                        <a:buFont typeface="Helvetica"/>
                        <a:buChar char="●"/>
                        <a:defRPr sz="1400">
                          <a:solidFill>
                            <a:schemeClr val="accent2">
                              <a:lumOff val="-2588"/>
                            </a:schemeClr>
                          </a:solidFill>
                          <a:latin typeface="EB Garamond Regular"/>
                          <a:ea typeface="EB Garamond Regular"/>
                          <a:cs typeface="EB Garamond Regular"/>
                          <a:sym typeface="EB Garamond Regular"/>
                        </a:defRPr>
                      </a:pPr>
                      <a:r>
                        <a:t>Jersey and DropWizard 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marL="457200" indent="-317500" algn="l">
                        <a:buClr>
                          <a:srgbClr val="999999"/>
                        </a:buClr>
                        <a:buSzPts val="1400"/>
                        <a:buFont typeface="Helvetica"/>
                        <a:buChar char="➔"/>
                        <a:defRPr sz="1400">
                          <a:solidFill>
                            <a:schemeClr val="accent2">
                              <a:lumOff val="-2588"/>
                            </a:schemeClr>
                          </a:solidFill>
                          <a:latin typeface="EB Garamond Regular"/>
                          <a:ea typeface="EB Garamond Regular"/>
                          <a:cs typeface="EB Garamond Regular"/>
                          <a:sym typeface="EB Garamond Regular"/>
                        </a:defRPr>
                      </a:pPr>
                      <a:r>
                        <a:t>REST API Development using Jersey and DropWizard framework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</a:tbl>
          </a:graphicData>
        </a:graphic>
      </p:graphicFrame>
      <p:sp>
        <p:nvSpPr>
          <p:cNvPr id="643" name="Google Shape;264;p55"/>
          <p:cNvSpPr txBox="1"/>
          <p:nvPr/>
        </p:nvSpPr>
        <p:spPr>
          <a:xfrm>
            <a:off x="2800724" y="121674"/>
            <a:ext cx="3000001" cy="538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300">
                <a:solidFill>
                  <a:schemeClr val="accent2">
                    <a:lumOff val="-2588"/>
                  </a:schemeClr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</a:lstStyle>
          <a:p>
            <a:pPr/>
            <a:r>
              <a:t>ACTION PLAN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346;p57"/>
          <p:cNvSpPr txBox="1"/>
          <p:nvPr>
            <p:ph type="title"/>
          </p:nvPr>
        </p:nvSpPr>
        <p:spPr>
          <a:xfrm>
            <a:off x="393531" y="2019070"/>
            <a:ext cx="7121702" cy="1004401"/>
          </a:xfrm>
          <a:prstGeom prst="rect">
            <a:avLst/>
          </a:prstGeom>
        </p:spPr>
        <p:txBody>
          <a:bodyPr/>
          <a:lstStyle>
            <a:lvl1pPr>
              <a:defRPr sz="2100"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</a:lstStyle>
          <a:p>
            <a:pPr/>
            <a:r>
              <a:t>  Our next starts</a:t>
            </a:r>
          </a:p>
        </p:txBody>
      </p:sp>
      <p:sp>
        <p:nvSpPr>
          <p:cNvPr id="646" name="Google Shape;347;p57"/>
          <p:cNvSpPr txBox="1"/>
          <p:nvPr>
            <p:ph type="sldNum" sz="quarter" idx="4294967295"/>
          </p:nvPr>
        </p:nvSpPr>
        <p:spPr>
          <a:xfrm>
            <a:off x="8500363" y="4703145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5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47" name="Google Shape;348;p57"/>
          <p:cNvSpPr txBox="1"/>
          <p:nvPr/>
        </p:nvSpPr>
        <p:spPr>
          <a:xfrm>
            <a:off x="4951702" y="2328245"/>
            <a:ext cx="1303001" cy="386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75" tIns="34275" rIns="34275" bIns="34275">
            <a:spAutoFit/>
          </a:bodyPr>
          <a:lstStyle>
            <a:lvl1pPr>
              <a:defRPr b="1" sz="21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</a:lstStyle>
          <a:p>
            <a:pPr/>
            <a:r>
              <a:t>NOW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47" grpId="2"/>
      <p:bldP build="whole" bldLvl="1" animBg="1" rev="0" advAuto="0" spid="64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371;p59"/>
          <p:cNvSpPr txBox="1"/>
          <p:nvPr>
            <p:ph type="title"/>
          </p:nvPr>
        </p:nvSpPr>
        <p:spPr>
          <a:xfrm>
            <a:off x="599430" y="1997663"/>
            <a:ext cx="2135265" cy="436376"/>
          </a:xfrm>
          <a:prstGeom prst="rect">
            <a:avLst/>
          </a:prstGeom>
        </p:spPr>
        <p:txBody>
          <a:bodyPr/>
          <a:lstStyle>
            <a:lvl1pPr defTabSz="777240">
              <a:defRPr sz="2805">
                <a:solidFill>
                  <a:srgbClr val="0078C4"/>
                </a:solidFill>
                <a:latin typeface="EB Garamond Regular"/>
                <a:ea typeface="EB Garamond Regular"/>
                <a:cs typeface="EB Garamond Regular"/>
                <a:sym typeface="EB Garamond Regular"/>
              </a:defRPr>
            </a:lvl1pPr>
          </a:lstStyle>
          <a:p>
            <a:pPr/>
            <a:r>
              <a:t>Our Team</a:t>
            </a:r>
          </a:p>
        </p:txBody>
      </p:sp>
      <p:sp>
        <p:nvSpPr>
          <p:cNvPr id="652" name="Google Shape;372;p59"/>
          <p:cNvSpPr txBox="1"/>
          <p:nvPr>
            <p:ph type="sldNum" sz="quarter" idx="4294967295"/>
          </p:nvPr>
        </p:nvSpPr>
        <p:spPr>
          <a:xfrm>
            <a:off x="8500363" y="4684095"/>
            <a:ext cx="127001" cy="165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10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58981" y="704362"/>
            <a:ext cx="6305902" cy="35470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7" name="Google Shape;392;p61"/>
          <p:cNvGraphicFramePr/>
          <p:nvPr/>
        </p:nvGraphicFramePr>
        <p:xfrm>
          <a:off x="1084288" y="408151"/>
          <a:ext cx="7341855" cy="419460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606582"/>
                <a:gridCol w="4725745"/>
              </a:tblGrid>
              <a:tr h="56037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Name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Responsibility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48421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Aarthi Sree Mundla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0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Use case diagram, Student DA0,AdminRest controller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49772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Aayush Singh Naruka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Activity diagram,Admin dao operation 
</a:t>
                      </a:r>
                    </a:p>
                  </a:txBody>
                  <a:tcPr marL="0" marR="0" marT="0" marB="0" anchor="t" anchorCtr="0" horzOverflow="overflow"/>
                </a:tc>
              </a:tr>
              <a:tr h="4746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Chirag Agrawal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StudentRestAPI Controller, Payment DAO</a:t>
                      </a:r>
                    </a:p>
                  </a:txBody>
                  <a:tcPr marL="0" marR="0" marT="0" marB="0" anchor="t" anchorCtr="0" horzOverflow="overflow"/>
                </a:tc>
              </a:tr>
              <a:tr h="48388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Harman Marshal Singh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UserRest Controller, PaymentRest Controller</a:t>
                      </a:r>
                    </a:p>
                  </a:txBody>
                  <a:tcPr marL="0" marR="0" marT="0" marB="0" anchor="t" anchorCtr="0" horzOverflow="overflow"/>
                </a:tc>
              </a:tr>
              <a:tr h="40827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Priyanshu Mangal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Admin service operation
Use case Diagram:admin</a:t>
                      </a:r>
                    </a:p>
                  </a:txBody>
                  <a:tcPr marL="0" marR="0" marT="0" marB="0" anchor="t" anchorCtr="0" horzOverflow="overflow"/>
                </a:tc>
              </a:tr>
              <a:tr h="41144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 Ruthvik Reddy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Sequence Diagram, Payment pos</a:t>
                      </a:r>
                    </a:p>
                  </a:txBody>
                  <a:tcPr marL="91425" marR="91425" marT="91425" marB="91425" anchor="t" anchorCtr="0" horzOverflow="overflow">
                    <a:lnB w="12700">
                      <a:miter lim="400000"/>
                    </a:lnB>
                  </a:tcPr>
                </a:tc>
              </a:tr>
              <a:tr h="41144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Somil Singla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>
                          <a:latin typeface="EB Garamond"/>
                          <a:ea typeface="EB Garamond"/>
                          <a:cs typeface="EB Garamond"/>
                          <a:sym typeface="EB Garamond"/>
                        </a:rPr>
                        <a:t>Class diagram, AdminRest controller</a:t>
                      </a:r>
                    </a:p>
                  </a:txBody>
                  <a:tcPr marL="91425" marR="91425" marT="91425" marB="91425" anchor="t" anchorCtr="0" horzOverflow="overflow"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